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70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7" autoAdjust="0"/>
    <p:restoredTop sz="94660"/>
  </p:normalViewPr>
  <p:slideViewPr>
    <p:cSldViewPr>
      <p:cViewPr>
        <p:scale>
          <a:sx n="73" d="100"/>
          <a:sy n="73" d="100"/>
        </p:scale>
        <p:origin x="-36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7452476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779651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9074807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457940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4156125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0383274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068957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873216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009324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919270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7765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A3D83-69FD-482D-AFE4-CE5707ACAFD3}" type="datetimeFigureOut">
              <a:rPr lang="ro-RO" smtClean="0"/>
              <a:t>03.12.2014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6CC1E-6273-4954-8FE5-0A5CF434970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6390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microsoft.com/office/2007/relationships/hdphoto" Target="../media/hdphoto6.wdp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microsoft.com/office/2007/relationships/hdphoto" Target="../media/hdphoto5.wdp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4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Efecte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PowerPoint</a:t>
            </a:r>
            <a:b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</a:b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pentru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text </a:t>
            </a:r>
            <a:r>
              <a:rPr lang="ro-RO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și imagini</a:t>
            </a:r>
            <a:endParaRPr lang="ro-RO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82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artea dreapta inel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030845" y="641995"/>
            <a:ext cx="1893093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"/>
          <p:cNvSpPr/>
          <p:nvPr/>
        </p:nvSpPr>
        <p:spPr>
          <a:xfrm>
            <a:off x="9144000" y="2564903"/>
            <a:ext cx="7669360" cy="110185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-276"/>
              </a:avLst>
            </a:prstTxWarp>
            <a:spAutoFit/>
          </a:bodyPr>
          <a:lstStyle/>
          <a:p>
            <a:pPr algn="ctr"/>
            <a:r>
              <a:rPr lang="ro-RO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 </a:t>
            </a:r>
            <a:r>
              <a:rPr lang="ro-RO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like</a:t>
            </a:r>
            <a:r>
              <a:rPr lang="ro-RO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o-RO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</a:t>
            </a:r>
            <a:r>
              <a:rPr lang="ro-RO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o-RO" sz="40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use</a:t>
            </a:r>
            <a:r>
              <a:rPr lang="ro-RO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PowerPoint</a:t>
            </a:r>
            <a:endParaRPr lang="ro-RO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218" name="partea stanga inel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136547" y="641995"/>
            <a:ext cx="1893093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032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9.15819E-7 L -1.86025 9.15819E-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9" name="ShockwaveFlash1" r:id="rId2" imgW="6265009" imgH="4249868"/>
        </mc:Choice>
        <mc:Fallback>
          <p:control name="ShockwaveFlash1" r:id="rId2" imgW="6265009" imgH="4249868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3350" y="908050"/>
                  <a:ext cx="6264275" cy="424973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547621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re 1"/>
          <p:cNvGrpSpPr/>
          <p:nvPr/>
        </p:nvGrpSpPr>
        <p:grpSpPr>
          <a:xfrm>
            <a:off x="4283968" y="404664"/>
            <a:ext cx="4729452" cy="3799774"/>
            <a:chOff x="2411760" y="548681"/>
            <a:chExt cx="4729452" cy="3799774"/>
          </a:xfrm>
        </p:grpSpPr>
        <p:pic>
          <p:nvPicPr>
            <p:cNvPr id="2055" name="Picture 7" descr="C:\Program Files (x86)\Microsoft Office\MEDIA\CAGCAT10\j0240695.w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704"/>
            <a:stretch/>
          </p:blipFill>
          <p:spPr bwMode="auto">
            <a:xfrm>
              <a:off x="2411760" y="3617728"/>
              <a:ext cx="4729452" cy="730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952" b="84751" l="0" r="99871">
                          <a14:foregroundMark x1="17548" y1="83307" x2="27097" y2="829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881"/>
            <a:stretch/>
          </p:blipFill>
          <p:spPr bwMode="auto">
            <a:xfrm>
              <a:off x="2411760" y="548681"/>
              <a:ext cx="4724400" cy="3081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7" name="Picture 9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07" y="1462810"/>
            <a:ext cx="296772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520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137014"/>
            <a:ext cx="5124439" cy="3164400"/>
          </a:xfrm>
          <a:prstGeom prst="rect">
            <a:avLst/>
          </a:prstGeom>
        </p:spPr>
      </p:pic>
      <p:grpSp>
        <p:nvGrpSpPr>
          <p:cNvPr id="18" name="Grupare 17"/>
          <p:cNvGrpSpPr/>
          <p:nvPr/>
        </p:nvGrpSpPr>
        <p:grpSpPr>
          <a:xfrm>
            <a:off x="3419872" y="3068960"/>
            <a:ext cx="5040560" cy="3298953"/>
            <a:chOff x="1637731" y="192133"/>
            <a:chExt cx="4884844" cy="3164629"/>
          </a:xfrm>
        </p:grpSpPr>
        <p:pic>
          <p:nvPicPr>
            <p:cNvPr id="19" name="Imagine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25"/>
            <a:stretch/>
          </p:blipFill>
          <p:spPr>
            <a:xfrm>
              <a:off x="3493826" y="260648"/>
              <a:ext cx="3028749" cy="3027600"/>
            </a:xfrm>
            <a:prstGeom prst="rect">
              <a:avLst/>
            </a:prstGeom>
          </p:spPr>
        </p:pic>
        <p:pic>
          <p:nvPicPr>
            <p:cNvPr id="20" name="Imagine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15899" r="37558">
                          <a14:foregroundMark x1="16820" y1="11940" x2="23041" y2="10821"/>
                          <a14:foregroundMark x1="23963" y1="11940" x2="32488" y2="35075"/>
                          <a14:foregroundMark x1="32488" y1="47761" x2="31336" y2="62687"/>
                          <a14:foregroundMark x1="35023" y1="42910" x2="34101" y2="85821"/>
                          <a14:foregroundMark x1="35945" y1="86940" x2="36866" y2="94403"/>
                          <a14:foregroundMark x1="36406" y1="45522" x2="37097" y2="67537"/>
                          <a14:foregroundMark x1="31106" y1="52985" x2="30645" y2="57836"/>
                          <a14:foregroundMark x1="31106" y1="64179" x2="33641" y2="73881"/>
                          <a14:foregroundMark x1="36866" y1="92164" x2="36866" y2="97015"/>
                          <a14:foregroundMark x1="36636" y1="60448" x2="37097" y2="23881"/>
                          <a14:backgroundMark x1="17281" y1="52239" x2="17051" y2="98881"/>
                          <a14:backgroundMark x1="17051" y1="97761" x2="33641" y2="97761"/>
                          <a14:backgroundMark x1="32028" y1="95522" x2="27189" y2="55224"/>
                          <a14:backgroundMark x1="26498" y1="55597" x2="26498" y2="5559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" t="-2622" r="61776" b="-1904"/>
            <a:stretch/>
          </p:blipFill>
          <p:spPr>
            <a:xfrm>
              <a:off x="1637731" y="192133"/>
              <a:ext cx="1856095" cy="3164629"/>
            </a:xfrm>
            <a:prstGeom prst="rect">
              <a:avLst/>
            </a:prstGeom>
          </p:spPr>
        </p:pic>
      </p:grpSp>
      <p:pic>
        <p:nvPicPr>
          <p:cNvPr id="13" name="I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8640"/>
            <a:ext cx="413385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929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" name="AutoShape 62"/>
          <p:cNvSpPr>
            <a:spLocks noChangeAspect="1" noChangeArrowheads="1" noTextEdit="1"/>
          </p:cNvSpPr>
          <p:nvPr/>
        </p:nvSpPr>
        <p:spPr bwMode="auto">
          <a:xfrm>
            <a:off x="2470150" y="3376423"/>
            <a:ext cx="5232400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4" name="Freeform 65"/>
          <p:cNvSpPr>
            <a:spLocks/>
          </p:cNvSpPr>
          <p:nvPr/>
        </p:nvSpPr>
        <p:spPr bwMode="auto">
          <a:xfrm>
            <a:off x="6062663" y="4852798"/>
            <a:ext cx="25400" cy="138113"/>
          </a:xfrm>
          <a:custGeom>
            <a:avLst/>
            <a:gdLst>
              <a:gd name="T0" fmla="*/ 15 w 16"/>
              <a:gd name="T1" fmla="*/ 0 h 87"/>
              <a:gd name="T2" fmla="*/ 11 w 16"/>
              <a:gd name="T3" fmla="*/ 10 h 87"/>
              <a:gd name="T4" fmla="*/ 5 w 16"/>
              <a:gd name="T5" fmla="*/ 33 h 87"/>
              <a:gd name="T6" fmla="*/ 0 w 16"/>
              <a:gd name="T7" fmla="*/ 61 h 87"/>
              <a:gd name="T8" fmla="*/ 5 w 16"/>
              <a:gd name="T9" fmla="*/ 87 h 87"/>
              <a:gd name="T10" fmla="*/ 8 w 16"/>
              <a:gd name="T11" fmla="*/ 77 h 87"/>
              <a:gd name="T12" fmla="*/ 13 w 16"/>
              <a:gd name="T13" fmla="*/ 53 h 87"/>
              <a:gd name="T14" fmla="*/ 16 w 16"/>
              <a:gd name="T15" fmla="*/ 23 h 87"/>
              <a:gd name="T16" fmla="*/ 15 w 16"/>
              <a:gd name="T1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87">
                <a:moveTo>
                  <a:pt x="15" y="0"/>
                </a:moveTo>
                <a:lnTo>
                  <a:pt x="11" y="10"/>
                </a:lnTo>
                <a:lnTo>
                  <a:pt x="5" y="33"/>
                </a:lnTo>
                <a:lnTo>
                  <a:pt x="0" y="61"/>
                </a:lnTo>
                <a:lnTo>
                  <a:pt x="5" y="87"/>
                </a:lnTo>
                <a:lnTo>
                  <a:pt x="8" y="77"/>
                </a:lnTo>
                <a:lnTo>
                  <a:pt x="13" y="53"/>
                </a:lnTo>
                <a:lnTo>
                  <a:pt x="16" y="23"/>
                </a:lnTo>
                <a:lnTo>
                  <a:pt x="1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5" name="Freeform 66"/>
          <p:cNvSpPr>
            <a:spLocks/>
          </p:cNvSpPr>
          <p:nvPr/>
        </p:nvSpPr>
        <p:spPr bwMode="auto">
          <a:xfrm>
            <a:off x="5070475" y="4816286"/>
            <a:ext cx="384175" cy="20638"/>
          </a:xfrm>
          <a:custGeom>
            <a:avLst/>
            <a:gdLst>
              <a:gd name="T0" fmla="*/ 0 w 242"/>
              <a:gd name="T1" fmla="*/ 13 h 13"/>
              <a:gd name="T2" fmla="*/ 10 w 242"/>
              <a:gd name="T3" fmla="*/ 13 h 13"/>
              <a:gd name="T4" fmla="*/ 35 w 242"/>
              <a:gd name="T5" fmla="*/ 13 h 13"/>
              <a:gd name="T6" fmla="*/ 73 w 242"/>
              <a:gd name="T7" fmla="*/ 13 h 13"/>
              <a:gd name="T8" fmla="*/ 114 w 242"/>
              <a:gd name="T9" fmla="*/ 13 h 13"/>
              <a:gd name="T10" fmla="*/ 158 w 242"/>
              <a:gd name="T11" fmla="*/ 13 h 13"/>
              <a:gd name="T12" fmla="*/ 196 w 242"/>
              <a:gd name="T13" fmla="*/ 13 h 13"/>
              <a:gd name="T14" fmla="*/ 228 w 242"/>
              <a:gd name="T15" fmla="*/ 11 h 13"/>
              <a:gd name="T16" fmla="*/ 242 w 242"/>
              <a:gd name="T17" fmla="*/ 10 h 13"/>
              <a:gd name="T18" fmla="*/ 236 w 242"/>
              <a:gd name="T19" fmla="*/ 8 h 13"/>
              <a:gd name="T20" fmla="*/ 214 w 242"/>
              <a:gd name="T21" fmla="*/ 6 h 13"/>
              <a:gd name="T22" fmla="*/ 185 w 242"/>
              <a:gd name="T23" fmla="*/ 3 h 13"/>
              <a:gd name="T24" fmla="*/ 148 w 242"/>
              <a:gd name="T25" fmla="*/ 1 h 13"/>
              <a:gd name="T26" fmla="*/ 109 w 242"/>
              <a:gd name="T27" fmla="*/ 0 h 13"/>
              <a:gd name="T28" fmla="*/ 69 w 242"/>
              <a:gd name="T29" fmla="*/ 1 h 13"/>
              <a:gd name="T30" fmla="*/ 31 w 242"/>
              <a:gd name="T31" fmla="*/ 5 h 13"/>
              <a:gd name="T32" fmla="*/ 0 w 242"/>
              <a:gd name="T3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2" h="13">
                <a:moveTo>
                  <a:pt x="0" y="13"/>
                </a:moveTo>
                <a:lnTo>
                  <a:pt x="10" y="13"/>
                </a:lnTo>
                <a:lnTo>
                  <a:pt x="35" y="13"/>
                </a:lnTo>
                <a:lnTo>
                  <a:pt x="73" y="13"/>
                </a:lnTo>
                <a:lnTo>
                  <a:pt x="114" y="13"/>
                </a:lnTo>
                <a:lnTo>
                  <a:pt x="158" y="13"/>
                </a:lnTo>
                <a:lnTo>
                  <a:pt x="196" y="13"/>
                </a:lnTo>
                <a:lnTo>
                  <a:pt x="228" y="11"/>
                </a:lnTo>
                <a:lnTo>
                  <a:pt x="242" y="10"/>
                </a:lnTo>
                <a:lnTo>
                  <a:pt x="236" y="8"/>
                </a:lnTo>
                <a:lnTo>
                  <a:pt x="214" y="6"/>
                </a:lnTo>
                <a:lnTo>
                  <a:pt x="185" y="3"/>
                </a:lnTo>
                <a:lnTo>
                  <a:pt x="148" y="1"/>
                </a:lnTo>
                <a:lnTo>
                  <a:pt x="109" y="0"/>
                </a:lnTo>
                <a:lnTo>
                  <a:pt x="69" y="1"/>
                </a:lnTo>
                <a:lnTo>
                  <a:pt x="31" y="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6" name="Freeform 67"/>
          <p:cNvSpPr>
            <a:spLocks/>
          </p:cNvSpPr>
          <p:nvPr/>
        </p:nvSpPr>
        <p:spPr bwMode="auto">
          <a:xfrm>
            <a:off x="4649788" y="4132073"/>
            <a:ext cx="476250" cy="484188"/>
          </a:xfrm>
          <a:custGeom>
            <a:avLst/>
            <a:gdLst>
              <a:gd name="T0" fmla="*/ 300 w 300"/>
              <a:gd name="T1" fmla="*/ 305 h 305"/>
              <a:gd name="T2" fmla="*/ 296 w 300"/>
              <a:gd name="T3" fmla="*/ 302 h 305"/>
              <a:gd name="T4" fmla="*/ 288 w 300"/>
              <a:gd name="T5" fmla="*/ 294 h 305"/>
              <a:gd name="T6" fmla="*/ 275 w 300"/>
              <a:gd name="T7" fmla="*/ 279 h 305"/>
              <a:gd name="T8" fmla="*/ 257 w 300"/>
              <a:gd name="T9" fmla="*/ 261 h 305"/>
              <a:gd name="T10" fmla="*/ 235 w 300"/>
              <a:gd name="T11" fmla="*/ 239 h 305"/>
              <a:gd name="T12" fmla="*/ 212 w 300"/>
              <a:gd name="T13" fmla="*/ 215 h 305"/>
              <a:gd name="T14" fmla="*/ 186 w 300"/>
              <a:gd name="T15" fmla="*/ 188 h 305"/>
              <a:gd name="T16" fmla="*/ 160 w 300"/>
              <a:gd name="T17" fmla="*/ 162 h 305"/>
              <a:gd name="T18" fmla="*/ 133 w 300"/>
              <a:gd name="T19" fmla="*/ 134 h 305"/>
              <a:gd name="T20" fmla="*/ 107 w 300"/>
              <a:gd name="T21" fmla="*/ 108 h 305"/>
              <a:gd name="T22" fmla="*/ 81 w 300"/>
              <a:gd name="T23" fmla="*/ 81 h 305"/>
              <a:gd name="T24" fmla="*/ 57 w 300"/>
              <a:gd name="T25" fmla="*/ 58 h 305"/>
              <a:gd name="T26" fmla="*/ 38 w 300"/>
              <a:gd name="T27" fmla="*/ 37 h 305"/>
              <a:gd name="T28" fmla="*/ 20 w 300"/>
              <a:gd name="T29" fmla="*/ 20 h 305"/>
              <a:gd name="T30" fmla="*/ 8 w 300"/>
              <a:gd name="T31" fmla="*/ 7 h 305"/>
              <a:gd name="T32" fmla="*/ 0 w 300"/>
              <a:gd name="T33" fmla="*/ 0 h 305"/>
              <a:gd name="T34" fmla="*/ 1 w 300"/>
              <a:gd name="T35" fmla="*/ 2 h 305"/>
              <a:gd name="T36" fmla="*/ 8 w 300"/>
              <a:gd name="T37" fmla="*/ 10 h 305"/>
              <a:gd name="T38" fmla="*/ 16 w 300"/>
              <a:gd name="T39" fmla="*/ 20 h 305"/>
              <a:gd name="T40" fmla="*/ 28 w 300"/>
              <a:gd name="T41" fmla="*/ 35 h 305"/>
              <a:gd name="T42" fmla="*/ 43 w 300"/>
              <a:gd name="T43" fmla="*/ 53 h 305"/>
              <a:gd name="T44" fmla="*/ 59 w 300"/>
              <a:gd name="T45" fmla="*/ 73 h 305"/>
              <a:gd name="T46" fmla="*/ 79 w 300"/>
              <a:gd name="T47" fmla="*/ 96 h 305"/>
              <a:gd name="T48" fmla="*/ 100 w 300"/>
              <a:gd name="T49" fmla="*/ 119 h 305"/>
              <a:gd name="T50" fmla="*/ 123 w 300"/>
              <a:gd name="T51" fmla="*/ 144 h 305"/>
              <a:gd name="T52" fmla="*/ 146 w 300"/>
              <a:gd name="T53" fmla="*/ 170 h 305"/>
              <a:gd name="T54" fmla="*/ 171 w 300"/>
              <a:gd name="T55" fmla="*/ 195 h 305"/>
              <a:gd name="T56" fmla="*/ 198 w 300"/>
              <a:gd name="T57" fmla="*/ 220 h 305"/>
              <a:gd name="T58" fmla="*/ 222 w 300"/>
              <a:gd name="T59" fmla="*/ 244 h 305"/>
              <a:gd name="T60" fmla="*/ 249 w 300"/>
              <a:gd name="T61" fmla="*/ 267 h 305"/>
              <a:gd name="T62" fmla="*/ 275 w 300"/>
              <a:gd name="T63" fmla="*/ 287 h 305"/>
              <a:gd name="T64" fmla="*/ 300 w 300"/>
              <a:gd name="T65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0" h="305">
                <a:moveTo>
                  <a:pt x="300" y="305"/>
                </a:moveTo>
                <a:lnTo>
                  <a:pt x="296" y="302"/>
                </a:lnTo>
                <a:lnTo>
                  <a:pt x="288" y="294"/>
                </a:lnTo>
                <a:lnTo>
                  <a:pt x="275" y="279"/>
                </a:lnTo>
                <a:lnTo>
                  <a:pt x="257" y="261"/>
                </a:lnTo>
                <a:lnTo>
                  <a:pt x="235" y="239"/>
                </a:lnTo>
                <a:lnTo>
                  <a:pt x="212" y="215"/>
                </a:lnTo>
                <a:lnTo>
                  <a:pt x="186" y="188"/>
                </a:lnTo>
                <a:lnTo>
                  <a:pt x="160" y="162"/>
                </a:lnTo>
                <a:lnTo>
                  <a:pt x="133" y="134"/>
                </a:lnTo>
                <a:lnTo>
                  <a:pt x="107" y="108"/>
                </a:lnTo>
                <a:lnTo>
                  <a:pt x="81" y="81"/>
                </a:lnTo>
                <a:lnTo>
                  <a:pt x="57" y="58"/>
                </a:lnTo>
                <a:lnTo>
                  <a:pt x="38" y="37"/>
                </a:lnTo>
                <a:lnTo>
                  <a:pt x="20" y="20"/>
                </a:lnTo>
                <a:lnTo>
                  <a:pt x="8" y="7"/>
                </a:lnTo>
                <a:lnTo>
                  <a:pt x="0" y="0"/>
                </a:lnTo>
                <a:lnTo>
                  <a:pt x="1" y="2"/>
                </a:lnTo>
                <a:lnTo>
                  <a:pt x="8" y="10"/>
                </a:lnTo>
                <a:lnTo>
                  <a:pt x="16" y="20"/>
                </a:lnTo>
                <a:lnTo>
                  <a:pt x="28" y="35"/>
                </a:lnTo>
                <a:lnTo>
                  <a:pt x="43" y="53"/>
                </a:lnTo>
                <a:lnTo>
                  <a:pt x="59" y="73"/>
                </a:lnTo>
                <a:lnTo>
                  <a:pt x="79" y="96"/>
                </a:lnTo>
                <a:lnTo>
                  <a:pt x="100" y="119"/>
                </a:lnTo>
                <a:lnTo>
                  <a:pt x="123" y="144"/>
                </a:lnTo>
                <a:lnTo>
                  <a:pt x="146" y="170"/>
                </a:lnTo>
                <a:lnTo>
                  <a:pt x="171" y="195"/>
                </a:lnTo>
                <a:lnTo>
                  <a:pt x="198" y="220"/>
                </a:lnTo>
                <a:lnTo>
                  <a:pt x="222" y="244"/>
                </a:lnTo>
                <a:lnTo>
                  <a:pt x="249" y="267"/>
                </a:lnTo>
                <a:lnTo>
                  <a:pt x="275" y="287"/>
                </a:lnTo>
                <a:lnTo>
                  <a:pt x="300" y="30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7" name="Freeform 68"/>
          <p:cNvSpPr>
            <a:spLocks/>
          </p:cNvSpPr>
          <p:nvPr/>
        </p:nvSpPr>
        <p:spPr bwMode="auto">
          <a:xfrm>
            <a:off x="4267200" y="4138423"/>
            <a:ext cx="463550" cy="492125"/>
          </a:xfrm>
          <a:custGeom>
            <a:avLst/>
            <a:gdLst>
              <a:gd name="T0" fmla="*/ 292 w 292"/>
              <a:gd name="T1" fmla="*/ 0 h 310"/>
              <a:gd name="T2" fmla="*/ 289 w 292"/>
              <a:gd name="T3" fmla="*/ 3 h 310"/>
              <a:gd name="T4" fmla="*/ 280 w 292"/>
              <a:gd name="T5" fmla="*/ 11 h 310"/>
              <a:gd name="T6" fmla="*/ 267 w 292"/>
              <a:gd name="T7" fmla="*/ 24 h 310"/>
              <a:gd name="T8" fmla="*/ 251 w 292"/>
              <a:gd name="T9" fmla="*/ 41 h 310"/>
              <a:gd name="T10" fmla="*/ 231 w 292"/>
              <a:gd name="T11" fmla="*/ 61 h 310"/>
              <a:gd name="T12" fmla="*/ 208 w 292"/>
              <a:gd name="T13" fmla="*/ 84 h 310"/>
              <a:gd name="T14" fmla="*/ 183 w 292"/>
              <a:gd name="T15" fmla="*/ 109 h 310"/>
              <a:gd name="T16" fmla="*/ 158 w 292"/>
              <a:gd name="T17" fmla="*/ 135 h 310"/>
              <a:gd name="T18" fmla="*/ 132 w 292"/>
              <a:gd name="T19" fmla="*/ 161 h 310"/>
              <a:gd name="T20" fmla="*/ 106 w 292"/>
              <a:gd name="T21" fmla="*/ 188 h 310"/>
              <a:gd name="T22" fmla="*/ 81 w 292"/>
              <a:gd name="T23" fmla="*/ 214 h 310"/>
              <a:gd name="T24" fmla="*/ 60 w 292"/>
              <a:gd name="T25" fmla="*/ 239 h 310"/>
              <a:gd name="T26" fmla="*/ 38 w 292"/>
              <a:gd name="T27" fmla="*/ 262 h 310"/>
              <a:gd name="T28" fmla="*/ 22 w 292"/>
              <a:gd name="T29" fmla="*/ 282 h 310"/>
              <a:gd name="T30" fmla="*/ 8 w 292"/>
              <a:gd name="T31" fmla="*/ 298 h 310"/>
              <a:gd name="T32" fmla="*/ 0 w 292"/>
              <a:gd name="T33" fmla="*/ 310 h 310"/>
              <a:gd name="T34" fmla="*/ 3 w 292"/>
              <a:gd name="T35" fmla="*/ 306 h 310"/>
              <a:gd name="T36" fmla="*/ 12 w 292"/>
              <a:gd name="T37" fmla="*/ 300 h 310"/>
              <a:gd name="T38" fmla="*/ 25 w 292"/>
              <a:gd name="T39" fmla="*/ 288 h 310"/>
              <a:gd name="T40" fmla="*/ 41 w 292"/>
              <a:gd name="T41" fmla="*/ 272 h 310"/>
              <a:gd name="T42" fmla="*/ 63 w 292"/>
              <a:gd name="T43" fmla="*/ 252 h 310"/>
              <a:gd name="T44" fmla="*/ 86 w 292"/>
              <a:gd name="T45" fmla="*/ 231 h 310"/>
              <a:gd name="T46" fmla="*/ 111 w 292"/>
              <a:gd name="T47" fmla="*/ 207 h 310"/>
              <a:gd name="T48" fmla="*/ 135 w 292"/>
              <a:gd name="T49" fmla="*/ 183 h 310"/>
              <a:gd name="T50" fmla="*/ 162 w 292"/>
              <a:gd name="T51" fmla="*/ 156 h 310"/>
              <a:gd name="T52" fmla="*/ 188 w 292"/>
              <a:gd name="T53" fmla="*/ 130 h 310"/>
              <a:gd name="T54" fmla="*/ 211 w 292"/>
              <a:gd name="T55" fmla="*/ 105 h 310"/>
              <a:gd name="T56" fmla="*/ 234 w 292"/>
              <a:gd name="T57" fmla="*/ 79 h 310"/>
              <a:gd name="T58" fmla="*/ 254 w 292"/>
              <a:gd name="T59" fmla="*/ 56 h 310"/>
              <a:gd name="T60" fmla="*/ 272 w 292"/>
              <a:gd name="T61" fmla="*/ 34 h 310"/>
              <a:gd name="T62" fmla="*/ 284 w 292"/>
              <a:gd name="T63" fmla="*/ 16 h 310"/>
              <a:gd name="T64" fmla="*/ 292 w 292"/>
              <a:gd name="T65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2" h="310">
                <a:moveTo>
                  <a:pt x="292" y="0"/>
                </a:moveTo>
                <a:lnTo>
                  <a:pt x="289" y="3"/>
                </a:lnTo>
                <a:lnTo>
                  <a:pt x="280" y="11"/>
                </a:lnTo>
                <a:lnTo>
                  <a:pt x="267" y="24"/>
                </a:lnTo>
                <a:lnTo>
                  <a:pt x="251" y="41"/>
                </a:lnTo>
                <a:lnTo>
                  <a:pt x="231" y="61"/>
                </a:lnTo>
                <a:lnTo>
                  <a:pt x="208" y="84"/>
                </a:lnTo>
                <a:lnTo>
                  <a:pt x="183" y="109"/>
                </a:lnTo>
                <a:lnTo>
                  <a:pt x="158" y="135"/>
                </a:lnTo>
                <a:lnTo>
                  <a:pt x="132" y="161"/>
                </a:lnTo>
                <a:lnTo>
                  <a:pt x="106" y="188"/>
                </a:lnTo>
                <a:lnTo>
                  <a:pt x="81" y="214"/>
                </a:lnTo>
                <a:lnTo>
                  <a:pt x="60" y="239"/>
                </a:lnTo>
                <a:lnTo>
                  <a:pt x="38" y="262"/>
                </a:lnTo>
                <a:lnTo>
                  <a:pt x="22" y="282"/>
                </a:lnTo>
                <a:lnTo>
                  <a:pt x="8" y="298"/>
                </a:lnTo>
                <a:lnTo>
                  <a:pt x="0" y="310"/>
                </a:lnTo>
                <a:lnTo>
                  <a:pt x="3" y="306"/>
                </a:lnTo>
                <a:lnTo>
                  <a:pt x="12" y="300"/>
                </a:lnTo>
                <a:lnTo>
                  <a:pt x="25" y="288"/>
                </a:lnTo>
                <a:lnTo>
                  <a:pt x="41" y="272"/>
                </a:lnTo>
                <a:lnTo>
                  <a:pt x="63" y="252"/>
                </a:lnTo>
                <a:lnTo>
                  <a:pt x="86" y="231"/>
                </a:lnTo>
                <a:lnTo>
                  <a:pt x="111" y="207"/>
                </a:lnTo>
                <a:lnTo>
                  <a:pt x="135" y="183"/>
                </a:lnTo>
                <a:lnTo>
                  <a:pt x="162" y="156"/>
                </a:lnTo>
                <a:lnTo>
                  <a:pt x="188" y="130"/>
                </a:lnTo>
                <a:lnTo>
                  <a:pt x="211" y="105"/>
                </a:lnTo>
                <a:lnTo>
                  <a:pt x="234" y="79"/>
                </a:lnTo>
                <a:lnTo>
                  <a:pt x="254" y="56"/>
                </a:lnTo>
                <a:lnTo>
                  <a:pt x="272" y="34"/>
                </a:lnTo>
                <a:lnTo>
                  <a:pt x="284" y="16"/>
                </a:lnTo>
                <a:lnTo>
                  <a:pt x="29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8" name="Freeform 69"/>
          <p:cNvSpPr>
            <a:spLocks/>
          </p:cNvSpPr>
          <p:nvPr/>
        </p:nvSpPr>
        <p:spPr bwMode="auto">
          <a:xfrm>
            <a:off x="5591175" y="4135248"/>
            <a:ext cx="450850" cy="468313"/>
          </a:xfrm>
          <a:custGeom>
            <a:avLst/>
            <a:gdLst>
              <a:gd name="T0" fmla="*/ 284 w 284"/>
              <a:gd name="T1" fmla="*/ 295 h 295"/>
              <a:gd name="T2" fmla="*/ 280 w 284"/>
              <a:gd name="T3" fmla="*/ 292 h 295"/>
              <a:gd name="T4" fmla="*/ 272 w 284"/>
              <a:gd name="T5" fmla="*/ 284 h 295"/>
              <a:gd name="T6" fmla="*/ 259 w 284"/>
              <a:gd name="T7" fmla="*/ 270 h 295"/>
              <a:gd name="T8" fmla="*/ 242 w 284"/>
              <a:gd name="T9" fmla="*/ 252 h 295"/>
              <a:gd name="T10" fmla="*/ 223 w 284"/>
              <a:gd name="T11" fmla="*/ 231 h 295"/>
              <a:gd name="T12" fmla="*/ 201 w 284"/>
              <a:gd name="T13" fmla="*/ 208 h 295"/>
              <a:gd name="T14" fmla="*/ 176 w 284"/>
              <a:gd name="T15" fmla="*/ 183 h 295"/>
              <a:gd name="T16" fmla="*/ 152 w 284"/>
              <a:gd name="T17" fmla="*/ 157 h 295"/>
              <a:gd name="T18" fmla="*/ 127 w 284"/>
              <a:gd name="T19" fmla="*/ 130 h 295"/>
              <a:gd name="T20" fmla="*/ 101 w 284"/>
              <a:gd name="T21" fmla="*/ 104 h 295"/>
              <a:gd name="T22" fmla="*/ 78 w 284"/>
              <a:gd name="T23" fmla="*/ 79 h 295"/>
              <a:gd name="T24" fmla="*/ 56 w 284"/>
              <a:gd name="T25" fmla="*/ 56 h 295"/>
              <a:gd name="T26" fmla="*/ 36 w 284"/>
              <a:gd name="T27" fmla="*/ 36 h 295"/>
              <a:gd name="T28" fmla="*/ 20 w 284"/>
              <a:gd name="T29" fmla="*/ 20 h 295"/>
              <a:gd name="T30" fmla="*/ 8 w 284"/>
              <a:gd name="T31" fmla="*/ 7 h 295"/>
              <a:gd name="T32" fmla="*/ 0 w 284"/>
              <a:gd name="T33" fmla="*/ 0 h 295"/>
              <a:gd name="T34" fmla="*/ 2 w 284"/>
              <a:gd name="T35" fmla="*/ 2 h 295"/>
              <a:gd name="T36" fmla="*/ 7 w 284"/>
              <a:gd name="T37" fmla="*/ 10 h 295"/>
              <a:gd name="T38" fmla="*/ 17 w 284"/>
              <a:gd name="T39" fmla="*/ 20 h 295"/>
              <a:gd name="T40" fmla="*/ 28 w 284"/>
              <a:gd name="T41" fmla="*/ 35 h 295"/>
              <a:gd name="T42" fmla="*/ 41 w 284"/>
              <a:gd name="T43" fmla="*/ 53 h 295"/>
              <a:gd name="T44" fmla="*/ 58 w 284"/>
              <a:gd name="T45" fmla="*/ 73 h 295"/>
              <a:gd name="T46" fmla="*/ 76 w 284"/>
              <a:gd name="T47" fmla="*/ 94 h 295"/>
              <a:gd name="T48" fmla="*/ 97 w 284"/>
              <a:gd name="T49" fmla="*/ 117 h 295"/>
              <a:gd name="T50" fmla="*/ 119 w 284"/>
              <a:gd name="T51" fmla="*/ 142 h 295"/>
              <a:gd name="T52" fmla="*/ 140 w 284"/>
              <a:gd name="T53" fmla="*/ 167 h 295"/>
              <a:gd name="T54" fmla="*/ 165 w 284"/>
              <a:gd name="T55" fmla="*/ 191 h 295"/>
              <a:gd name="T56" fmla="*/ 188 w 284"/>
              <a:gd name="T57" fmla="*/ 216 h 295"/>
              <a:gd name="T58" fmla="*/ 213 w 284"/>
              <a:gd name="T59" fmla="*/ 239 h 295"/>
              <a:gd name="T60" fmla="*/ 237 w 284"/>
              <a:gd name="T61" fmla="*/ 261 h 295"/>
              <a:gd name="T62" fmla="*/ 260 w 284"/>
              <a:gd name="T63" fmla="*/ 279 h 295"/>
              <a:gd name="T64" fmla="*/ 284 w 284"/>
              <a:gd name="T65" fmla="*/ 295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4" h="295">
                <a:moveTo>
                  <a:pt x="284" y="295"/>
                </a:moveTo>
                <a:lnTo>
                  <a:pt x="280" y="292"/>
                </a:lnTo>
                <a:lnTo>
                  <a:pt x="272" y="284"/>
                </a:lnTo>
                <a:lnTo>
                  <a:pt x="259" y="270"/>
                </a:lnTo>
                <a:lnTo>
                  <a:pt x="242" y="252"/>
                </a:lnTo>
                <a:lnTo>
                  <a:pt x="223" y="231"/>
                </a:lnTo>
                <a:lnTo>
                  <a:pt x="201" y="208"/>
                </a:lnTo>
                <a:lnTo>
                  <a:pt x="176" y="183"/>
                </a:lnTo>
                <a:lnTo>
                  <a:pt x="152" y="157"/>
                </a:lnTo>
                <a:lnTo>
                  <a:pt x="127" y="130"/>
                </a:lnTo>
                <a:lnTo>
                  <a:pt x="101" y="104"/>
                </a:lnTo>
                <a:lnTo>
                  <a:pt x="78" y="79"/>
                </a:lnTo>
                <a:lnTo>
                  <a:pt x="56" y="56"/>
                </a:lnTo>
                <a:lnTo>
                  <a:pt x="36" y="36"/>
                </a:lnTo>
                <a:lnTo>
                  <a:pt x="20" y="20"/>
                </a:lnTo>
                <a:lnTo>
                  <a:pt x="8" y="7"/>
                </a:lnTo>
                <a:lnTo>
                  <a:pt x="0" y="0"/>
                </a:lnTo>
                <a:lnTo>
                  <a:pt x="2" y="2"/>
                </a:lnTo>
                <a:lnTo>
                  <a:pt x="7" y="10"/>
                </a:lnTo>
                <a:lnTo>
                  <a:pt x="17" y="20"/>
                </a:lnTo>
                <a:lnTo>
                  <a:pt x="28" y="35"/>
                </a:lnTo>
                <a:lnTo>
                  <a:pt x="41" y="53"/>
                </a:lnTo>
                <a:lnTo>
                  <a:pt x="58" y="73"/>
                </a:lnTo>
                <a:lnTo>
                  <a:pt x="76" y="94"/>
                </a:lnTo>
                <a:lnTo>
                  <a:pt x="97" y="117"/>
                </a:lnTo>
                <a:lnTo>
                  <a:pt x="119" y="142"/>
                </a:lnTo>
                <a:lnTo>
                  <a:pt x="140" y="167"/>
                </a:lnTo>
                <a:lnTo>
                  <a:pt x="165" y="191"/>
                </a:lnTo>
                <a:lnTo>
                  <a:pt x="188" y="216"/>
                </a:lnTo>
                <a:lnTo>
                  <a:pt x="213" y="239"/>
                </a:lnTo>
                <a:lnTo>
                  <a:pt x="237" y="261"/>
                </a:lnTo>
                <a:lnTo>
                  <a:pt x="260" y="279"/>
                </a:lnTo>
                <a:lnTo>
                  <a:pt x="284" y="29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9" name="Freeform 70"/>
          <p:cNvSpPr>
            <a:spLocks/>
          </p:cNvSpPr>
          <p:nvPr/>
        </p:nvSpPr>
        <p:spPr bwMode="auto">
          <a:xfrm>
            <a:off x="5208588" y="4140011"/>
            <a:ext cx="466725" cy="492125"/>
          </a:xfrm>
          <a:custGeom>
            <a:avLst/>
            <a:gdLst>
              <a:gd name="T0" fmla="*/ 294 w 294"/>
              <a:gd name="T1" fmla="*/ 0 h 310"/>
              <a:gd name="T2" fmla="*/ 291 w 294"/>
              <a:gd name="T3" fmla="*/ 4 h 310"/>
              <a:gd name="T4" fmla="*/ 282 w 294"/>
              <a:gd name="T5" fmla="*/ 12 h 310"/>
              <a:gd name="T6" fmla="*/ 269 w 294"/>
              <a:gd name="T7" fmla="*/ 25 h 310"/>
              <a:gd name="T8" fmla="*/ 253 w 294"/>
              <a:gd name="T9" fmla="*/ 42 h 310"/>
              <a:gd name="T10" fmla="*/ 233 w 294"/>
              <a:gd name="T11" fmla="*/ 61 h 310"/>
              <a:gd name="T12" fmla="*/ 210 w 294"/>
              <a:gd name="T13" fmla="*/ 84 h 310"/>
              <a:gd name="T14" fmla="*/ 185 w 294"/>
              <a:gd name="T15" fmla="*/ 109 h 310"/>
              <a:gd name="T16" fmla="*/ 160 w 294"/>
              <a:gd name="T17" fmla="*/ 136 h 310"/>
              <a:gd name="T18" fmla="*/ 134 w 294"/>
              <a:gd name="T19" fmla="*/ 162 h 310"/>
              <a:gd name="T20" fmla="*/ 108 w 294"/>
              <a:gd name="T21" fmla="*/ 188 h 310"/>
              <a:gd name="T22" fmla="*/ 83 w 294"/>
              <a:gd name="T23" fmla="*/ 215 h 310"/>
              <a:gd name="T24" fmla="*/ 60 w 294"/>
              <a:gd name="T25" fmla="*/ 239 h 310"/>
              <a:gd name="T26" fmla="*/ 40 w 294"/>
              <a:gd name="T27" fmla="*/ 262 h 310"/>
              <a:gd name="T28" fmla="*/ 22 w 294"/>
              <a:gd name="T29" fmla="*/ 282 h 310"/>
              <a:gd name="T30" fmla="*/ 9 w 294"/>
              <a:gd name="T31" fmla="*/ 299 h 310"/>
              <a:gd name="T32" fmla="*/ 0 w 294"/>
              <a:gd name="T33" fmla="*/ 310 h 310"/>
              <a:gd name="T34" fmla="*/ 4 w 294"/>
              <a:gd name="T35" fmla="*/ 307 h 310"/>
              <a:gd name="T36" fmla="*/ 12 w 294"/>
              <a:gd name="T37" fmla="*/ 300 h 310"/>
              <a:gd name="T38" fmla="*/ 25 w 294"/>
              <a:gd name="T39" fmla="*/ 289 h 310"/>
              <a:gd name="T40" fmla="*/ 42 w 294"/>
              <a:gd name="T41" fmla="*/ 272 h 310"/>
              <a:gd name="T42" fmla="*/ 63 w 294"/>
              <a:gd name="T43" fmla="*/ 253 h 310"/>
              <a:gd name="T44" fmla="*/ 86 w 294"/>
              <a:gd name="T45" fmla="*/ 231 h 310"/>
              <a:gd name="T46" fmla="*/ 111 w 294"/>
              <a:gd name="T47" fmla="*/ 208 h 310"/>
              <a:gd name="T48" fmla="*/ 136 w 294"/>
              <a:gd name="T49" fmla="*/ 183 h 310"/>
              <a:gd name="T50" fmla="*/ 162 w 294"/>
              <a:gd name="T51" fmla="*/ 157 h 310"/>
              <a:gd name="T52" fmla="*/ 188 w 294"/>
              <a:gd name="T53" fmla="*/ 131 h 310"/>
              <a:gd name="T54" fmla="*/ 213 w 294"/>
              <a:gd name="T55" fmla="*/ 106 h 310"/>
              <a:gd name="T56" fmla="*/ 236 w 294"/>
              <a:gd name="T57" fmla="*/ 80 h 310"/>
              <a:gd name="T58" fmla="*/ 256 w 294"/>
              <a:gd name="T59" fmla="*/ 56 h 310"/>
              <a:gd name="T60" fmla="*/ 272 w 294"/>
              <a:gd name="T61" fmla="*/ 35 h 310"/>
              <a:gd name="T62" fmla="*/ 286 w 294"/>
              <a:gd name="T63" fmla="*/ 17 h 310"/>
              <a:gd name="T64" fmla="*/ 294 w 294"/>
              <a:gd name="T65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4" h="310">
                <a:moveTo>
                  <a:pt x="294" y="0"/>
                </a:moveTo>
                <a:lnTo>
                  <a:pt x="291" y="4"/>
                </a:lnTo>
                <a:lnTo>
                  <a:pt x="282" y="12"/>
                </a:lnTo>
                <a:lnTo>
                  <a:pt x="269" y="25"/>
                </a:lnTo>
                <a:lnTo>
                  <a:pt x="253" y="42"/>
                </a:lnTo>
                <a:lnTo>
                  <a:pt x="233" y="61"/>
                </a:lnTo>
                <a:lnTo>
                  <a:pt x="210" y="84"/>
                </a:lnTo>
                <a:lnTo>
                  <a:pt x="185" y="109"/>
                </a:lnTo>
                <a:lnTo>
                  <a:pt x="160" y="136"/>
                </a:lnTo>
                <a:lnTo>
                  <a:pt x="134" y="162"/>
                </a:lnTo>
                <a:lnTo>
                  <a:pt x="108" y="188"/>
                </a:lnTo>
                <a:lnTo>
                  <a:pt x="83" y="215"/>
                </a:lnTo>
                <a:lnTo>
                  <a:pt x="60" y="239"/>
                </a:lnTo>
                <a:lnTo>
                  <a:pt x="40" y="262"/>
                </a:lnTo>
                <a:lnTo>
                  <a:pt x="22" y="282"/>
                </a:lnTo>
                <a:lnTo>
                  <a:pt x="9" y="299"/>
                </a:lnTo>
                <a:lnTo>
                  <a:pt x="0" y="310"/>
                </a:lnTo>
                <a:lnTo>
                  <a:pt x="4" y="307"/>
                </a:lnTo>
                <a:lnTo>
                  <a:pt x="12" y="300"/>
                </a:lnTo>
                <a:lnTo>
                  <a:pt x="25" y="289"/>
                </a:lnTo>
                <a:lnTo>
                  <a:pt x="42" y="272"/>
                </a:lnTo>
                <a:lnTo>
                  <a:pt x="63" y="253"/>
                </a:lnTo>
                <a:lnTo>
                  <a:pt x="86" y="231"/>
                </a:lnTo>
                <a:lnTo>
                  <a:pt x="111" y="208"/>
                </a:lnTo>
                <a:lnTo>
                  <a:pt x="136" y="183"/>
                </a:lnTo>
                <a:lnTo>
                  <a:pt x="162" y="157"/>
                </a:lnTo>
                <a:lnTo>
                  <a:pt x="188" y="131"/>
                </a:lnTo>
                <a:lnTo>
                  <a:pt x="213" y="106"/>
                </a:lnTo>
                <a:lnTo>
                  <a:pt x="236" y="80"/>
                </a:lnTo>
                <a:lnTo>
                  <a:pt x="256" y="56"/>
                </a:lnTo>
                <a:lnTo>
                  <a:pt x="272" y="35"/>
                </a:lnTo>
                <a:lnTo>
                  <a:pt x="286" y="17"/>
                </a:lnTo>
                <a:lnTo>
                  <a:pt x="29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0" name="Freeform 71"/>
          <p:cNvSpPr>
            <a:spLocks/>
          </p:cNvSpPr>
          <p:nvPr/>
        </p:nvSpPr>
        <p:spPr bwMode="auto">
          <a:xfrm>
            <a:off x="5491163" y="4494023"/>
            <a:ext cx="111125" cy="392113"/>
          </a:xfrm>
          <a:custGeom>
            <a:avLst/>
            <a:gdLst>
              <a:gd name="T0" fmla="*/ 20 w 70"/>
              <a:gd name="T1" fmla="*/ 247 h 247"/>
              <a:gd name="T2" fmla="*/ 17 w 70"/>
              <a:gd name="T3" fmla="*/ 237 h 247"/>
              <a:gd name="T4" fmla="*/ 12 w 70"/>
              <a:gd name="T5" fmla="*/ 209 h 247"/>
              <a:gd name="T6" fmla="*/ 5 w 70"/>
              <a:gd name="T7" fmla="*/ 171 h 247"/>
              <a:gd name="T8" fmla="*/ 0 w 70"/>
              <a:gd name="T9" fmla="*/ 127 h 247"/>
              <a:gd name="T10" fmla="*/ 2 w 70"/>
              <a:gd name="T11" fmla="*/ 82 h 247"/>
              <a:gd name="T12" fmla="*/ 12 w 70"/>
              <a:gd name="T13" fmla="*/ 43 h 247"/>
              <a:gd name="T14" fmla="*/ 33 w 70"/>
              <a:gd name="T15" fmla="*/ 13 h 247"/>
              <a:gd name="T16" fmla="*/ 70 w 70"/>
              <a:gd name="T17" fmla="*/ 0 h 247"/>
              <a:gd name="T18" fmla="*/ 66 w 70"/>
              <a:gd name="T19" fmla="*/ 0 h 247"/>
              <a:gd name="T20" fmla="*/ 56 w 70"/>
              <a:gd name="T21" fmla="*/ 3 h 247"/>
              <a:gd name="T22" fmla="*/ 43 w 70"/>
              <a:gd name="T23" fmla="*/ 13 h 247"/>
              <a:gd name="T24" fmla="*/ 30 w 70"/>
              <a:gd name="T25" fmla="*/ 31 h 247"/>
              <a:gd name="T26" fmla="*/ 19 w 70"/>
              <a:gd name="T27" fmla="*/ 61 h 247"/>
              <a:gd name="T28" fmla="*/ 10 w 70"/>
              <a:gd name="T29" fmla="*/ 105 h 247"/>
              <a:gd name="T30" fmla="*/ 10 w 70"/>
              <a:gd name="T31" fmla="*/ 166 h 247"/>
              <a:gd name="T32" fmla="*/ 20 w 70"/>
              <a:gd name="T33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247">
                <a:moveTo>
                  <a:pt x="20" y="247"/>
                </a:moveTo>
                <a:lnTo>
                  <a:pt x="17" y="237"/>
                </a:lnTo>
                <a:lnTo>
                  <a:pt x="12" y="209"/>
                </a:lnTo>
                <a:lnTo>
                  <a:pt x="5" y="171"/>
                </a:lnTo>
                <a:lnTo>
                  <a:pt x="0" y="127"/>
                </a:lnTo>
                <a:lnTo>
                  <a:pt x="2" y="82"/>
                </a:lnTo>
                <a:lnTo>
                  <a:pt x="12" y="43"/>
                </a:lnTo>
                <a:lnTo>
                  <a:pt x="33" y="13"/>
                </a:lnTo>
                <a:lnTo>
                  <a:pt x="70" y="0"/>
                </a:lnTo>
                <a:lnTo>
                  <a:pt x="66" y="0"/>
                </a:lnTo>
                <a:lnTo>
                  <a:pt x="56" y="3"/>
                </a:lnTo>
                <a:lnTo>
                  <a:pt x="43" y="13"/>
                </a:lnTo>
                <a:lnTo>
                  <a:pt x="30" y="31"/>
                </a:lnTo>
                <a:lnTo>
                  <a:pt x="19" y="61"/>
                </a:lnTo>
                <a:lnTo>
                  <a:pt x="10" y="105"/>
                </a:lnTo>
                <a:lnTo>
                  <a:pt x="10" y="166"/>
                </a:lnTo>
                <a:lnTo>
                  <a:pt x="20" y="2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1" name="Freeform 72"/>
          <p:cNvSpPr>
            <a:spLocks/>
          </p:cNvSpPr>
          <p:nvPr/>
        </p:nvSpPr>
        <p:spPr bwMode="auto">
          <a:xfrm>
            <a:off x="5499100" y="4854386"/>
            <a:ext cx="269875" cy="19050"/>
          </a:xfrm>
          <a:custGeom>
            <a:avLst/>
            <a:gdLst>
              <a:gd name="T0" fmla="*/ 0 w 170"/>
              <a:gd name="T1" fmla="*/ 4 h 12"/>
              <a:gd name="T2" fmla="*/ 7 w 170"/>
              <a:gd name="T3" fmla="*/ 4 h 12"/>
              <a:gd name="T4" fmla="*/ 25 w 170"/>
              <a:gd name="T5" fmla="*/ 2 h 12"/>
              <a:gd name="T6" fmla="*/ 51 w 170"/>
              <a:gd name="T7" fmla="*/ 2 h 12"/>
              <a:gd name="T8" fmla="*/ 81 w 170"/>
              <a:gd name="T9" fmla="*/ 0 h 12"/>
              <a:gd name="T10" fmla="*/ 112 w 170"/>
              <a:gd name="T11" fmla="*/ 0 h 12"/>
              <a:gd name="T12" fmla="*/ 139 w 170"/>
              <a:gd name="T13" fmla="*/ 0 h 12"/>
              <a:gd name="T14" fmla="*/ 160 w 170"/>
              <a:gd name="T15" fmla="*/ 2 h 12"/>
              <a:gd name="T16" fmla="*/ 170 w 170"/>
              <a:gd name="T17" fmla="*/ 5 h 12"/>
              <a:gd name="T18" fmla="*/ 164 w 170"/>
              <a:gd name="T19" fmla="*/ 5 h 12"/>
              <a:gd name="T20" fmla="*/ 149 w 170"/>
              <a:gd name="T21" fmla="*/ 7 h 12"/>
              <a:gd name="T22" fmla="*/ 124 w 170"/>
              <a:gd name="T23" fmla="*/ 9 h 12"/>
              <a:gd name="T24" fmla="*/ 98 w 170"/>
              <a:gd name="T25" fmla="*/ 10 h 12"/>
              <a:gd name="T26" fmla="*/ 68 w 170"/>
              <a:gd name="T27" fmla="*/ 12 h 12"/>
              <a:gd name="T28" fmla="*/ 40 w 170"/>
              <a:gd name="T29" fmla="*/ 10 h 12"/>
              <a:gd name="T30" fmla="*/ 17 w 170"/>
              <a:gd name="T31" fmla="*/ 9 h 12"/>
              <a:gd name="T32" fmla="*/ 0 w 170"/>
              <a:gd name="T33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0" h="12">
                <a:moveTo>
                  <a:pt x="0" y="4"/>
                </a:moveTo>
                <a:lnTo>
                  <a:pt x="7" y="4"/>
                </a:lnTo>
                <a:lnTo>
                  <a:pt x="25" y="2"/>
                </a:lnTo>
                <a:lnTo>
                  <a:pt x="51" y="2"/>
                </a:lnTo>
                <a:lnTo>
                  <a:pt x="81" y="0"/>
                </a:lnTo>
                <a:lnTo>
                  <a:pt x="112" y="0"/>
                </a:lnTo>
                <a:lnTo>
                  <a:pt x="139" y="0"/>
                </a:lnTo>
                <a:lnTo>
                  <a:pt x="160" y="2"/>
                </a:lnTo>
                <a:lnTo>
                  <a:pt x="170" y="5"/>
                </a:lnTo>
                <a:lnTo>
                  <a:pt x="164" y="5"/>
                </a:lnTo>
                <a:lnTo>
                  <a:pt x="149" y="7"/>
                </a:lnTo>
                <a:lnTo>
                  <a:pt x="124" y="9"/>
                </a:lnTo>
                <a:lnTo>
                  <a:pt x="98" y="10"/>
                </a:lnTo>
                <a:lnTo>
                  <a:pt x="68" y="12"/>
                </a:lnTo>
                <a:lnTo>
                  <a:pt x="40" y="10"/>
                </a:lnTo>
                <a:lnTo>
                  <a:pt x="17" y="9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2" name="Freeform 73"/>
          <p:cNvSpPr>
            <a:spLocks/>
          </p:cNvSpPr>
          <p:nvPr/>
        </p:nvSpPr>
        <p:spPr bwMode="auto">
          <a:xfrm>
            <a:off x="5651500" y="4494023"/>
            <a:ext cx="109538" cy="398463"/>
          </a:xfrm>
          <a:custGeom>
            <a:avLst/>
            <a:gdLst>
              <a:gd name="T0" fmla="*/ 0 w 69"/>
              <a:gd name="T1" fmla="*/ 0 h 251"/>
              <a:gd name="T2" fmla="*/ 3 w 69"/>
              <a:gd name="T3" fmla="*/ 2 h 251"/>
              <a:gd name="T4" fmla="*/ 12 w 69"/>
              <a:gd name="T5" fmla="*/ 5 h 251"/>
              <a:gd name="T6" fmla="*/ 23 w 69"/>
              <a:gd name="T7" fmla="*/ 16 h 251"/>
              <a:gd name="T8" fmla="*/ 35 w 69"/>
              <a:gd name="T9" fmla="*/ 36 h 251"/>
              <a:gd name="T10" fmla="*/ 46 w 69"/>
              <a:gd name="T11" fmla="*/ 66 h 251"/>
              <a:gd name="T12" fmla="*/ 56 w 69"/>
              <a:gd name="T13" fmla="*/ 110 h 251"/>
              <a:gd name="T14" fmla="*/ 59 w 69"/>
              <a:gd name="T15" fmla="*/ 171 h 251"/>
              <a:gd name="T16" fmla="*/ 58 w 69"/>
              <a:gd name="T17" fmla="*/ 251 h 251"/>
              <a:gd name="T18" fmla="*/ 59 w 69"/>
              <a:gd name="T19" fmla="*/ 241 h 251"/>
              <a:gd name="T20" fmla="*/ 64 w 69"/>
              <a:gd name="T21" fmla="*/ 213 h 251"/>
              <a:gd name="T22" fmla="*/ 68 w 69"/>
              <a:gd name="T23" fmla="*/ 175 h 251"/>
              <a:gd name="T24" fmla="*/ 69 w 69"/>
              <a:gd name="T25" fmla="*/ 130 h 251"/>
              <a:gd name="T26" fmla="*/ 66 w 69"/>
              <a:gd name="T27" fmla="*/ 86 h 251"/>
              <a:gd name="T28" fmla="*/ 54 w 69"/>
              <a:gd name="T29" fmla="*/ 44 h 251"/>
              <a:gd name="T30" fmla="*/ 33 w 69"/>
              <a:gd name="T31" fmla="*/ 15 h 251"/>
              <a:gd name="T32" fmla="*/ 0 w 69"/>
              <a:gd name="T3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" h="251">
                <a:moveTo>
                  <a:pt x="0" y="0"/>
                </a:moveTo>
                <a:lnTo>
                  <a:pt x="3" y="2"/>
                </a:lnTo>
                <a:lnTo>
                  <a:pt x="12" y="5"/>
                </a:lnTo>
                <a:lnTo>
                  <a:pt x="23" y="16"/>
                </a:lnTo>
                <a:lnTo>
                  <a:pt x="35" y="36"/>
                </a:lnTo>
                <a:lnTo>
                  <a:pt x="46" y="66"/>
                </a:lnTo>
                <a:lnTo>
                  <a:pt x="56" y="110"/>
                </a:lnTo>
                <a:lnTo>
                  <a:pt x="59" y="171"/>
                </a:lnTo>
                <a:lnTo>
                  <a:pt x="58" y="251"/>
                </a:lnTo>
                <a:lnTo>
                  <a:pt x="59" y="241"/>
                </a:lnTo>
                <a:lnTo>
                  <a:pt x="64" y="213"/>
                </a:lnTo>
                <a:lnTo>
                  <a:pt x="68" y="175"/>
                </a:lnTo>
                <a:lnTo>
                  <a:pt x="69" y="130"/>
                </a:lnTo>
                <a:lnTo>
                  <a:pt x="66" y="86"/>
                </a:lnTo>
                <a:lnTo>
                  <a:pt x="54" y="44"/>
                </a:lnTo>
                <a:lnTo>
                  <a:pt x="33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3" name="Freeform 74"/>
          <p:cNvSpPr>
            <a:spLocks/>
          </p:cNvSpPr>
          <p:nvPr/>
        </p:nvSpPr>
        <p:spPr bwMode="auto">
          <a:xfrm>
            <a:off x="5499100" y="4606736"/>
            <a:ext cx="280988" cy="15875"/>
          </a:xfrm>
          <a:custGeom>
            <a:avLst/>
            <a:gdLst>
              <a:gd name="T0" fmla="*/ 177 w 177"/>
              <a:gd name="T1" fmla="*/ 0 h 10"/>
              <a:gd name="T2" fmla="*/ 170 w 177"/>
              <a:gd name="T3" fmla="*/ 0 h 10"/>
              <a:gd name="T4" fmla="*/ 150 w 177"/>
              <a:gd name="T5" fmla="*/ 0 h 10"/>
              <a:gd name="T6" fmla="*/ 124 w 177"/>
              <a:gd name="T7" fmla="*/ 0 h 10"/>
              <a:gd name="T8" fmla="*/ 94 w 177"/>
              <a:gd name="T9" fmla="*/ 0 h 10"/>
              <a:gd name="T10" fmla="*/ 61 w 177"/>
              <a:gd name="T11" fmla="*/ 1 h 10"/>
              <a:gd name="T12" fmla="*/ 33 w 177"/>
              <a:gd name="T13" fmla="*/ 3 h 10"/>
              <a:gd name="T14" fmla="*/ 12 w 177"/>
              <a:gd name="T15" fmla="*/ 5 h 10"/>
              <a:gd name="T16" fmla="*/ 0 w 177"/>
              <a:gd name="T17" fmla="*/ 10 h 10"/>
              <a:gd name="T18" fmla="*/ 7 w 177"/>
              <a:gd name="T19" fmla="*/ 10 h 10"/>
              <a:gd name="T20" fmla="*/ 25 w 177"/>
              <a:gd name="T21" fmla="*/ 10 h 10"/>
              <a:gd name="T22" fmla="*/ 51 w 177"/>
              <a:gd name="T23" fmla="*/ 10 h 10"/>
              <a:gd name="T24" fmla="*/ 83 w 177"/>
              <a:gd name="T25" fmla="*/ 10 h 10"/>
              <a:gd name="T26" fmla="*/ 114 w 177"/>
              <a:gd name="T27" fmla="*/ 8 h 10"/>
              <a:gd name="T28" fmla="*/ 142 w 177"/>
              <a:gd name="T29" fmla="*/ 6 h 10"/>
              <a:gd name="T30" fmla="*/ 165 w 177"/>
              <a:gd name="T31" fmla="*/ 5 h 10"/>
              <a:gd name="T32" fmla="*/ 177 w 177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7" h="10">
                <a:moveTo>
                  <a:pt x="177" y="0"/>
                </a:moveTo>
                <a:lnTo>
                  <a:pt x="170" y="0"/>
                </a:lnTo>
                <a:lnTo>
                  <a:pt x="150" y="0"/>
                </a:lnTo>
                <a:lnTo>
                  <a:pt x="124" y="0"/>
                </a:lnTo>
                <a:lnTo>
                  <a:pt x="94" y="0"/>
                </a:lnTo>
                <a:lnTo>
                  <a:pt x="61" y="1"/>
                </a:lnTo>
                <a:lnTo>
                  <a:pt x="33" y="3"/>
                </a:lnTo>
                <a:lnTo>
                  <a:pt x="12" y="5"/>
                </a:lnTo>
                <a:lnTo>
                  <a:pt x="0" y="10"/>
                </a:lnTo>
                <a:lnTo>
                  <a:pt x="7" y="10"/>
                </a:lnTo>
                <a:lnTo>
                  <a:pt x="25" y="10"/>
                </a:lnTo>
                <a:lnTo>
                  <a:pt x="51" y="10"/>
                </a:lnTo>
                <a:lnTo>
                  <a:pt x="83" y="10"/>
                </a:lnTo>
                <a:lnTo>
                  <a:pt x="114" y="8"/>
                </a:lnTo>
                <a:lnTo>
                  <a:pt x="142" y="6"/>
                </a:lnTo>
                <a:lnTo>
                  <a:pt x="165" y="5"/>
                </a:lnTo>
                <a:lnTo>
                  <a:pt x="17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4" name="Freeform 75"/>
          <p:cNvSpPr>
            <a:spLocks/>
          </p:cNvSpPr>
          <p:nvPr/>
        </p:nvSpPr>
        <p:spPr bwMode="auto">
          <a:xfrm>
            <a:off x="5499100" y="4668648"/>
            <a:ext cx="280988" cy="15875"/>
          </a:xfrm>
          <a:custGeom>
            <a:avLst/>
            <a:gdLst>
              <a:gd name="T0" fmla="*/ 177 w 177"/>
              <a:gd name="T1" fmla="*/ 0 h 10"/>
              <a:gd name="T2" fmla="*/ 170 w 177"/>
              <a:gd name="T3" fmla="*/ 0 h 10"/>
              <a:gd name="T4" fmla="*/ 150 w 177"/>
              <a:gd name="T5" fmla="*/ 0 h 10"/>
              <a:gd name="T6" fmla="*/ 124 w 177"/>
              <a:gd name="T7" fmla="*/ 0 h 10"/>
              <a:gd name="T8" fmla="*/ 94 w 177"/>
              <a:gd name="T9" fmla="*/ 0 h 10"/>
              <a:gd name="T10" fmla="*/ 61 w 177"/>
              <a:gd name="T11" fmla="*/ 0 h 10"/>
              <a:gd name="T12" fmla="*/ 33 w 177"/>
              <a:gd name="T13" fmla="*/ 2 h 10"/>
              <a:gd name="T14" fmla="*/ 12 w 177"/>
              <a:gd name="T15" fmla="*/ 5 h 10"/>
              <a:gd name="T16" fmla="*/ 0 w 177"/>
              <a:gd name="T17" fmla="*/ 9 h 10"/>
              <a:gd name="T18" fmla="*/ 7 w 177"/>
              <a:gd name="T19" fmla="*/ 9 h 10"/>
              <a:gd name="T20" fmla="*/ 25 w 177"/>
              <a:gd name="T21" fmla="*/ 9 h 10"/>
              <a:gd name="T22" fmla="*/ 51 w 177"/>
              <a:gd name="T23" fmla="*/ 10 h 10"/>
              <a:gd name="T24" fmla="*/ 83 w 177"/>
              <a:gd name="T25" fmla="*/ 9 h 10"/>
              <a:gd name="T26" fmla="*/ 114 w 177"/>
              <a:gd name="T27" fmla="*/ 9 h 10"/>
              <a:gd name="T28" fmla="*/ 142 w 177"/>
              <a:gd name="T29" fmla="*/ 7 h 10"/>
              <a:gd name="T30" fmla="*/ 165 w 177"/>
              <a:gd name="T31" fmla="*/ 5 h 10"/>
              <a:gd name="T32" fmla="*/ 177 w 177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7" h="10">
                <a:moveTo>
                  <a:pt x="177" y="0"/>
                </a:moveTo>
                <a:lnTo>
                  <a:pt x="170" y="0"/>
                </a:lnTo>
                <a:lnTo>
                  <a:pt x="150" y="0"/>
                </a:lnTo>
                <a:lnTo>
                  <a:pt x="124" y="0"/>
                </a:lnTo>
                <a:lnTo>
                  <a:pt x="94" y="0"/>
                </a:lnTo>
                <a:lnTo>
                  <a:pt x="61" y="0"/>
                </a:lnTo>
                <a:lnTo>
                  <a:pt x="33" y="2"/>
                </a:lnTo>
                <a:lnTo>
                  <a:pt x="12" y="5"/>
                </a:lnTo>
                <a:lnTo>
                  <a:pt x="0" y="9"/>
                </a:lnTo>
                <a:lnTo>
                  <a:pt x="7" y="9"/>
                </a:lnTo>
                <a:lnTo>
                  <a:pt x="25" y="9"/>
                </a:lnTo>
                <a:lnTo>
                  <a:pt x="51" y="10"/>
                </a:lnTo>
                <a:lnTo>
                  <a:pt x="83" y="9"/>
                </a:lnTo>
                <a:lnTo>
                  <a:pt x="114" y="9"/>
                </a:lnTo>
                <a:lnTo>
                  <a:pt x="142" y="7"/>
                </a:lnTo>
                <a:lnTo>
                  <a:pt x="165" y="5"/>
                </a:lnTo>
                <a:lnTo>
                  <a:pt x="17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5" name="Freeform 76"/>
          <p:cNvSpPr>
            <a:spLocks/>
          </p:cNvSpPr>
          <p:nvPr/>
        </p:nvSpPr>
        <p:spPr bwMode="auto">
          <a:xfrm>
            <a:off x="5499100" y="4728973"/>
            <a:ext cx="280988" cy="15875"/>
          </a:xfrm>
          <a:custGeom>
            <a:avLst/>
            <a:gdLst>
              <a:gd name="T0" fmla="*/ 177 w 177"/>
              <a:gd name="T1" fmla="*/ 0 h 10"/>
              <a:gd name="T2" fmla="*/ 170 w 177"/>
              <a:gd name="T3" fmla="*/ 0 h 10"/>
              <a:gd name="T4" fmla="*/ 150 w 177"/>
              <a:gd name="T5" fmla="*/ 0 h 10"/>
              <a:gd name="T6" fmla="*/ 124 w 177"/>
              <a:gd name="T7" fmla="*/ 0 h 10"/>
              <a:gd name="T8" fmla="*/ 94 w 177"/>
              <a:gd name="T9" fmla="*/ 0 h 10"/>
              <a:gd name="T10" fmla="*/ 61 w 177"/>
              <a:gd name="T11" fmla="*/ 2 h 10"/>
              <a:gd name="T12" fmla="*/ 33 w 177"/>
              <a:gd name="T13" fmla="*/ 4 h 10"/>
              <a:gd name="T14" fmla="*/ 12 w 177"/>
              <a:gd name="T15" fmla="*/ 5 h 10"/>
              <a:gd name="T16" fmla="*/ 0 w 177"/>
              <a:gd name="T17" fmla="*/ 10 h 10"/>
              <a:gd name="T18" fmla="*/ 7 w 177"/>
              <a:gd name="T19" fmla="*/ 10 h 10"/>
              <a:gd name="T20" fmla="*/ 25 w 177"/>
              <a:gd name="T21" fmla="*/ 10 h 10"/>
              <a:gd name="T22" fmla="*/ 51 w 177"/>
              <a:gd name="T23" fmla="*/ 10 h 10"/>
              <a:gd name="T24" fmla="*/ 83 w 177"/>
              <a:gd name="T25" fmla="*/ 10 h 10"/>
              <a:gd name="T26" fmla="*/ 114 w 177"/>
              <a:gd name="T27" fmla="*/ 9 h 10"/>
              <a:gd name="T28" fmla="*/ 142 w 177"/>
              <a:gd name="T29" fmla="*/ 7 h 10"/>
              <a:gd name="T30" fmla="*/ 165 w 177"/>
              <a:gd name="T31" fmla="*/ 5 h 10"/>
              <a:gd name="T32" fmla="*/ 177 w 177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7" h="10">
                <a:moveTo>
                  <a:pt x="177" y="0"/>
                </a:moveTo>
                <a:lnTo>
                  <a:pt x="170" y="0"/>
                </a:lnTo>
                <a:lnTo>
                  <a:pt x="150" y="0"/>
                </a:lnTo>
                <a:lnTo>
                  <a:pt x="124" y="0"/>
                </a:lnTo>
                <a:lnTo>
                  <a:pt x="94" y="0"/>
                </a:lnTo>
                <a:lnTo>
                  <a:pt x="61" y="2"/>
                </a:lnTo>
                <a:lnTo>
                  <a:pt x="33" y="4"/>
                </a:lnTo>
                <a:lnTo>
                  <a:pt x="12" y="5"/>
                </a:lnTo>
                <a:lnTo>
                  <a:pt x="0" y="10"/>
                </a:lnTo>
                <a:lnTo>
                  <a:pt x="7" y="10"/>
                </a:lnTo>
                <a:lnTo>
                  <a:pt x="25" y="10"/>
                </a:lnTo>
                <a:lnTo>
                  <a:pt x="51" y="10"/>
                </a:lnTo>
                <a:lnTo>
                  <a:pt x="83" y="10"/>
                </a:lnTo>
                <a:lnTo>
                  <a:pt x="114" y="9"/>
                </a:lnTo>
                <a:lnTo>
                  <a:pt x="142" y="7"/>
                </a:lnTo>
                <a:lnTo>
                  <a:pt x="165" y="5"/>
                </a:lnTo>
                <a:lnTo>
                  <a:pt x="17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6" name="Freeform 77"/>
          <p:cNvSpPr>
            <a:spLocks/>
          </p:cNvSpPr>
          <p:nvPr/>
        </p:nvSpPr>
        <p:spPr bwMode="auto">
          <a:xfrm>
            <a:off x="5499100" y="4789298"/>
            <a:ext cx="280988" cy="15875"/>
          </a:xfrm>
          <a:custGeom>
            <a:avLst/>
            <a:gdLst>
              <a:gd name="T0" fmla="*/ 177 w 177"/>
              <a:gd name="T1" fmla="*/ 0 h 10"/>
              <a:gd name="T2" fmla="*/ 170 w 177"/>
              <a:gd name="T3" fmla="*/ 0 h 10"/>
              <a:gd name="T4" fmla="*/ 150 w 177"/>
              <a:gd name="T5" fmla="*/ 0 h 10"/>
              <a:gd name="T6" fmla="*/ 124 w 177"/>
              <a:gd name="T7" fmla="*/ 0 h 10"/>
              <a:gd name="T8" fmla="*/ 94 w 177"/>
              <a:gd name="T9" fmla="*/ 0 h 10"/>
              <a:gd name="T10" fmla="*/ 61 w 177"/>
              <a:gd name="T11" fmla="*/ 2 h 10"/>
              <a:gd name="T12" fmla="*/ 33 w 177"/>
              <a:gd name="T13" fmla="*/ 4 h 10"/>
              <a:gd name="T14" fmla="*/ 12 w 177"/>
              <a:gd name="T15" fmla="*/ 5 h 10"/>
              <a:gd name="T16" fmla="*/ 0 w 177"/>
              <a:gd name="T17" fmla="*/ 10 h 10"/>
              <a:gd name="T18" fmla="*/ 7 w 177"/>
              <a:gd name="T19" fmla="*/ 10 h 10"/>
              <a:gd name="T20" fmla="*/ 25 w 177"/>
              <a:gd name="T21" fmla="*/ 10 h 10"/>
              <a:gd name="T22" fmla="*/ 51 w 177"/>
              <a:gd name="T23" fmla="*/ 10 h 10"/>
              <a:gd name="T24" fmla="*/ 83 w 177"/>
              <a:gd name="T25" fmla="*/ 10 h 10"/>
              <a:gd name="T26" fmla="*/ 114 w 177"/>
              <a:gd name="T27" fmla="*/ 8 h 10"/>
              <a:gd name="T28" fmla="*/ 142 w 177"/>
              <a:gd name="T29" fmla="*/ 7 h 10"/>
              <a:gd name="T30" fmla="*/ 165 w 177"/>
              <a:gd name="T31" fmla="*/ 5 h 10"/>
              <a:gd name="T32" fmla="*/ 177 w 177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7" h="10">
                <a:moveTo>
                  <a:pt x="177" y="0"/>
                </a:moveTo>
                <a:lnTo>
                  <a:pt x="170" y="0"/>
                </a:lnTo>
                <a:lnTo>
                  <a:pt x="150" y="0"/>
                </a:lnTo>
                <a:lnTo>
                  <a:pt x="124" y="0"/>
                </a:lnTo>
                <a:lnTo>
                  <a:pt x="94" y="0"/>
                </a:lnTo>
                <a:lnTo>
                  <a:pt x="61" y="2"/>
                </a:lnTo>
                <a:lnTo>
                  <a:pt x="33" y="4"/>
                </a:lnTo>
                <a:lnTo>
                  <a:pt x="12" y="5"/>
                </a:lnTo>
                <a:lnTo>
                  <a:pt x="0" y="10"/>
                </a:lnTo>
                <a:lnTo>
                  <a:pt x="7" y="10"/>
                </a:lnTo>
                <a:lnTo>
                  <a:pt x="25" y="10"/>
                </a:lnTo>
                <a:lnTo>
                  <a:pt x="51" y="10"/>
                </a:lnTo>
                <a:lnTo>
                  <a:pt x="83" y="10"/>
                </a:lnTo>
                <a:lnTo>
                  <a:pt x="114" y="8"/>
                </a:lnTo>
                <a:lnTo>
                  <a:pt x="142" y="7"/>
                </a:lnTo>
                <a:lnTo>
                  <a:pt x="165" y="5"/>
                </a:lnTo>
                <a:lnTo>
                  <a:pt x="17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7" name="Freeform 78"/>
          <p:cNvSpPr>
            <a:spLocks/>
          </p:cNvSpPr>
          <p:nvPr/>
        </p:nvSpPr>
        <p:spPr bwMode="auto">
          <a:xfrm>
            <a:off x="5575300" y="4594036"/>
            <a:ext cx="12700" cy="258763"/>
          </a:xfrm>
          <a:custGeom>
            <a:avLst/>
            <a:gdLst>
              <a:gd name="T0" fmla="*/ 0 w 8"/>
              <a:gd name="T1" fmla="*/ 0 h 163"/>
              <a:gd name="T2" fmla="*/ 0 w 8"/>
              <a:gd name="T3" fmla="*/ 24 h 163"/>
              <a:gd name="T4" fmla="*/ 0 w 8"/>
              <a:gd name="T5" fmla="*/ 77 h 163"/>
              <a:gd name="T6" fmla="*/ 0 w 8"/>
              <a:gd name="T7" fmla="*/ 133 h 163"/>
              <a:gd name="T8" fmla="*/ 3 w 8"/>
              <a:gd name="T9" fmla="*/ 163 h 163"/>
              <a:gd name="T10" fmla="*/ 5 w 8"/>
              <a:gd name="T11" fmla="*/ 143 h 163"/>
              <a:gd name="T12" fmla="*/ 8 w 8"/>
              <a:gd name="T13" fmla="*/ 98 h 163"/>
              <a:gd name="T14" fmla="*/ 8 w 8"/>
              <a:gd name="T15" fmla="*/ 44 h 163"/>
              <a:gd name="T16" fmla="*/ 0 w 8"/>
              <a:gd name="T17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3">
                <a:moveTo>
                  <a:pt x="0" y="0"/>
                </a:moveTo>
                <a:lnTo>
                  <a:pt x="0" y="24"/>
                </a:lnTo>
                <a:lnTo>
                  <a:pt x="0" y="77"/>
                </a:lnTo>
                <a:lnTo>
                  <a:pt x="0" y="133"/>
                </a:lnTo>
                <a:lnTo>
                  <a:pt x="3" y="163"/>
                </a:lnTo>
                <a:lnTo>
                  <a:pt x="5" y="143"/>
                </a:lnTo>
                <a:lnTo>
                  <a:pt x="8" y="98"/>
                </a:lnTo>
                <a:lnTo>
                  <a:pt x="8" y="4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8" name="Freeform 79"/>
          <p:cNvSpPr>
            <a:spLocks/>
          </p:cNvSpPr>
          <p:nvPr/>
        </p:nvSpPr>
        <p:spPr bwMode="auto">
          <a:xfrm>
            <a:off x="5630863" y="4554348"/>
            <a:ext cx="12700" cy="185738"/>
          </a:xfrm>
          <a:custGeom>
            <a:avLst/>
            <a:gdLst>
              <a:gd name="T0" fmla="*/ 1 w 8"/>
              <a:gd name="T1" fmla="*/ 0 h 117"/>
              <a:gd name="T2" fmla="*/ 1 w 8"/>
              <a:gd name="T3" fmla="*/ 16 h 117"/>
              <a:gd name="T4" fmla="*/ 0 w 8"/>
              <a:gd name="T5" fmla="*/ 53 h 117"/>
              <a:gd name="T6" fmla="*/ 0 w 8"/>
              <a:gd name="T7" fmla="*/ 92 h 117"/>
              <a:gd name="T8" fmla="*/ 3 w 8"/>
              <a:gd name="T9" fmla="*/ 117 h 117"/>
              <a:gd name="T10" fmla="*/ 5 w 8"/>
              <a:gd name="T11" fmla="*/ 105 h 117"/>
              <a:gd name="T12" fmla="*/ 8 w 8"/>
              <a:gd name="T13" fmla="*/ 77 h 117"/>
              <a:gd name="T14" fmla="*/ 8 w 8"/>
              <a:gd name="T15" fmla="*/ 41 h 117"/>
              <a:gd name="T16" fmla="*/ 1 w 8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17">
                <a:moveTo>
                  <a:pt x="1" y="0"/>
                </a:moveTo>
                <a:lnTo>
                  <a:pt x="1" y="16"/>
                </a:lnTo>
                <a:lnTo>
                  <a:pt x="0" y="53"/>
                </a:lnTo>
                <a:lnTo>
                  <a:pt x="0" y="92"/>
                </a:lnTo>
                <a:lnTo>
                  <a:pt x="3" y="117"/>
                </a:lnTo>
                <a:lnTo>
                  <a:pt x="5" y="105"/>
                </a:lnTo>
                <a:lnTo>
                  <a:pt x="8" y="77"/>
                </a:lnTo>
                <a:lnTo>
                  <a:pt x="8" y="41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79" name="Freeform 80"/>
          <p:cNvSpPr>
            <a:spLocks/>
          </p:cNvSpPr>
          <p:nvPr/>
        </p:nvSpPr>
        <p:spPr bwMode="auto">
          <a:xfrm>
            <a:off x="4552950" y="4482911"/>
            <a:ext cx="109538" cy="393700"/>
          </a:xfrm>
          <a:custGeom>
            <a:avLst/>
            <a:gdLst>
              <a:gd name="T0" fmla="*/ 20 w 69"/>
              <a:gd name="T1" fmla="*/ 248 h 248"/>
              <a:gd name="T2" fmla="*/ 16 w 69"/>
              <a:gd name="T3" fmla="*/ 238 h 248"/>
              <a:gd name="T4" fmla="*/ 11 w 69"/>
              <a:gd name="T5" fmla="*/ 210 h 248"/>
              <a:gd name="T6" fmla="*/ 5 w 69"/>
              <a:gd name="T7" fmla="*/ 172 h 248"/>
              <a:gd name="T8" fmla="*/ 0 w 69"/>
              <a:gd name="T9" fmla="*/ 127 h 248"/>
              <a:gd name="T10" fmla="*/ 1 w 69"/>
              <a:gd name="T11" fmla="*/ 83 h 248"/>
              <a:gd name="T12" fmla="*/ 11 w 69"/>
              <a:gd name="T13" fmla="*/ 43 h 248"/>
              <a:gd name="T14" fmla="*/ 33 w 69"/>
              <a:gd name="T15" fmla="*/ 14 h 248"/>
              <a:gd name="T16" fmla="*/ 69 w 69"/>
              <a:gd name="T17" fmla="*/ 0 h 248"/>
              <a:gd name="T18" fmla="*/ 66 w 69"/>
              <a:gd name="T19" fmla="*/ 0 h 248"/>
              <a:gd name="T20" fmla="*/ 56 w 69"/>
              <a:gd name="T21" fmla="*/ 4 h 248"/>
              <a:gd name="T22" fmla="*/ 43 w 69"/>
              <a:gd name="T23" fmla="*/ 14 h 248"/>
              <a:gd name="T24" fmla="*/ 29 w 69"/>
              <a:gd name="T25" fmla="*/ 32 h 248"/>
              <a:gd name="T26" fmla="*/ 18 w 69"/>
              <a:gd name="T27" fmla="*/ 61 h 248"/>
              <a:gd name="T28" fmla="*/ 11 w 69"/>
              <a:gd name="T29" fmla="*/ 106 h 248"/>
              <a:gd name="T30" fmla="*/ 10 w 69"/>
              <a:gd name="T31" fmla="*/ 167 h 248"/>
              <a:gd name="T32" fmla="*/ 20 w 69"/>
              <a:gd name="T3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" h="248">
                <a:moveTo>
                  <a:pt x="20" y="248"/>
                </a:moveTo>
                <a:lnTo>
                  <a:pt x="16" y="238"/>
                </a:lnTo>
                <a:lnTo>
                  <a:pt x="11" y="210"/>
                </a:lnTo>
                <a:lnTo>
                  <a:pt x="5" y="172"/>
                </a:lnTo>
                <a:lnTo>
                  <a:pt x="0" y="127"/>
                </a:lnTo>
                <a:lnTo>
                  <a:pt x="1" y="83"/>
                </a:lnTo>
                <a:lnTo>
                  <a:pt x="11" y="43"/>
                </a:lnTo>
                <a:lnTo>
                  <a:pt x="33" y="14"/>
                </a:lnTo>
                <a:lnTo>
                  <a:pt x="69" y="0"/>
                </a:lnTo>
                <a:lnTo>
                  <a:pt x="66" y="0"/>
                </a:lnTo>
                <a:lnTo>
                  <a:pt x="56" y="4"/>
                </a:lnTo>
                <a:lnTo>
                  <a:pt x="43" y="14"/>
                </a:lnTo>
                <a:lnTo>
                  <a:pt x="29" y="32"/>
                </a:lnTo>
                <a:lnTo>
                  <a:pt x="18" y="61"/>
                </a:lnTo>
                <a:lnTo>
                  <a:pt x="11" y="106"/>
                </a:lnTo>
                <a:lnTo>
                  <a:pt x="10" y="167"/>
                </a:lnTo>
                <a:lnTo>
                  <a:pt x="20" y="2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0" name="Freeform 81"/>
          <p:cNvSpPr>
            <a:spLocks/>
          </p:cNvSpPr>
          <p:nvPr/>
        </p:nvSpPr>
        <p:spPr bwMode="auto">
          <a:xfrm>
            <a:off x="4560888" y="4844861"/>
            <a:ext cx="268288" cy="17463"/>
          </a:xfrm>
          <a:custGeom>
            <a:avLst/>
            <a:gdLst>
              <a:gd name="T0" fmla="*/ 0 w 169"/>
              <a:gd name="T1" fmla="*/ 3 h 11"/>
              <a:gd name="T2" fmla="*/ 6 w 169"/>
              <a:gd name="T3" fmla="*/ 3 h 11"/>
              <a:gd name="T4" fmla="*/ 24 w 169"/>
              <a:gd name="T5" fmla="*/ 1 h 11"/>
              <a:gd name="T6" fmla="*/ 51 w 169"/>
              <a:gd name="T7" fmla="*/ 1 h 11"/>
              <a:gd name="T8" fmla="*/ 81 w 169"/>
              <a:gd name="T9" fmla="*/ 0 h 11"/>
              <a:gd name="T10" fmla="*/ 112 w 169"/>
              <a:gd name="T11" fmla="*/ 0 h 11"/>
              <a:gd name="T12" fmla="*/ 138 w 169"/>
              <a:gd name="T13" fmla="*/ 0 h 11"/>
              <a:gd name="T14" fmla="*/ 160 w 169"/>
              <a:gd name="T15" fmla="*/ 1 h 11"/>
              <a:gd name="T16" fmla="*/ 169 w 169"/>
              <a:gd name="T17" fmla="*/ 5 h 11"/>
              <a:gd name="T18" fmla="*/ 163 w 169"/>
              <a:gd name="T19" fmla="*/ 5 h 11"/>
              <a:gd name="T20" fmla="*/ 148 w 169"/>
              <a:gd name="T21" fmla="*/ 6 h 11"/>
              <a:gd name="T22" fmla="*/ 123 w 169"/>
              <a:gd name="T23" fmla="*/ 8 h 11"/>
              <a:gd name="T24" fmla="*/ 97 w 169"/>
              <a:gd name="T25" fmla="*/ 10 h 11"/>
              <a:gd name="T26" fmla="*/ 67 w 169"/>
              <a:gd name="T27" fmla="*/ 11 h 11"/>
              <a:gd name="T28" fmla="*/ 39 w 169"/>
              <a:gd name="T29" fmla="*/ 10 h 11"/>
              <a:gd name="T30" fmla="*/ 16 w 169"/>
              <a:gd name="T31" fmla="*/ 8 h 11"/>
              <a:gd name="T32" fmla="*/ 0 w 169"/>
              <a:gd name="T3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9" h="11">
                <a:moveTo>
                  <a:pt x="0" y="3"/>
                </a:moveTo>
                <a:lnTo>
                  <a:pt x="6" y="3"/>
                </a:lnTo>
                <a:lnTo>
                  <a:pt x="24" y="1"/>
                </a:lnTo>
                <a:lnTo>
                  <a:pt x="51" y="1"/>
                </a:lnTo>
                <a:lnTo>
                  <a:pt x="81" y="0"/>
                </a:lnTo>
                <a:lnTo>
                  <a:pt x="112" y="0"/>
                </a:lnTo>
                <a:lnTo>
                  <a:pt x="138" y="0"/>
                </a:lnTo>
                <a:lnTo>
                  <a:pt x="160" y="1"/>
                </a:lnTo>
                <a:lnTo>
                  <a:pt x="169" y="5"/>
                </a:lnTo>
                <a:lnTo>
                  <a:pt x="163" y="5"/>
                </a:lnTo>
                <a:lnTo>
                  <a:pt x="148" y="6"/>
                </a:lnTo>
                <a:lnTo>
                  <a:pt x="123" y="8"/>
                </a:lnTo>
                <a:lnTo>
                  <a:pt x="97" y="10"/>
                </a:lnTo>
                <a:lnTo>
                  <a:pt x="67" y="11"/>
                </a:lnTo>
                <a:lnTo>
                  <a:pt x="39" y="10"/>
                </a:lnTo>
                <a:lnTo>
                  <a:pt x="16" y="8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1" name="Freeform 82"/>
          <p:cNvSpPr>
            <a:spLocks/>
          </p:cNvSpPr>
          <p:nvPr/>
        </p:nvSpPr>
        <p:spPr bwMode="auto">
          <a:xfrm>
            <a:off x="4711700" y="4482911"/>
            <a:ext cx="111125" cy="398463"/>
          </a:xfrm>
          <a:custGeom>
            <a:avLst/>
            <a:gdLst>
              <a:gd name="T0" fmla="*/ 0 w 70"/>
              <a:gd name="T1" fmla="*/ 0 h 251"/>
              <a:gd name="T2" fmla="*/ 4 w 70"/>
              <a:gd name="T3" fmla="*/ 2 h 251"/>
              <a:gd name="T4" fmla="*/ 12 w 70"/>
              <a:gd name="T5" fmla="*/ 5 h 251"/>
              <a:gd name="T6" fmla="*/ 23 w 70"/>
              <a:gd name="T7" fmla="*/ 17 h 251"/>
              <a:gd name="T8" fmla="*/ 35 w 70"/>
              <a:gd name="T9" fmla="*/ 37 h 251"/>
              <a:gd name="T10" fmla="*/ 46 w 70"/>
              <a:gd name="T11" fmla="*/ 66 h 251"/>
              <a:gd name="T12" fmla="*/ 56 w 70"/>
              <a:gd name="T13" fmla="*/ 111 h 251"/>
              <a:gd name="T14" fmla="*/ 60 w 70"/>
              <a:gd name="T15" fmla="*/ 172 h 251"/>
              <a:gd name="T16" fmla="*/ 58 w 70"/>
              <a:gd name="T17" fmla="*/ 251 h 251"/>
              <a:gd name="T18" fmla="*/ 60 w 70"/>
              <a:gd name="T19" fmla="*/ 241 h 251"/>
              <a:gd name="T20" fmla="*/ 65 w 70"/>
              <a:gd name="T21" fmla="*/ 213 h 251"/>
              <a:gd name="T22" fmla="*/ 68 w 70"/>
              <a:gd name="T23" fmla="*/ 175 h 251"/>
              <a:gd name="T24" fmla="*/ 70 w 70"/>
              <a:gd name="T25" fmla="*/ 131 h 251"/>
              <a:gd name="T26" fmla="*/ 65 w 70"/>
              <a:gd name="T27" fmla="*/ 86 h 251"/>
              <a:gd name="T28" fmla="*/ 53 w 70"/>
              <a:gd name="T29" fmla="*/ 45 h 251"/>
              <a:gd name="T30" fmla="*/ 33 w 70"/>
              <a:gd name="T31" fmla="*/ 15 h 251"/>
              <a:gd name="T32" fmla="*/ 0 w 70"/>
              <a:gd name="T33" fmla="*/ 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251">
                <a:moveTo>
                  <a:pt x="0" y="0"/>
                </a:moveTo>
                <a:lnTo>
                  <a:pt x="4" y="2"/>
                </a:lnTo>
                <a:lnTo>
                  <a:pt x="12" y="5"/>
                </a:lnTo>
                <a:lnTo>
                  <a:pt x="23" y="17"/>
                </a:lnTo>
                <a:lnTo>
                  <a:pt x="35" y="37"/>
                </a:lnTo>
                <a:lnTo>
                  <a:pt x="46" y="66"/>
                </a:lnTo>
                <a:lnTo>
                  <a:pt x="56" y="111"/>
                </a:lnTo>
                <a:lnTo>
                  <a:pt x="60" y="172"/>
                </a:lnTo>
                <a:lnTo>
                  <a:pt x="58" y="251"/>
                </a:lnTo>
                <a:lnTo>
                  <a:pt x="60" y="241"/>
                </a:lnTo>
                <a:lnTo>
                  <a:pt x="65" y="213"/>
                </a:lnTo>
                <a:lnTo>
                  <a:pt x="68" y="175"/>
                </a:lnTo>
                <a:lnTo>
                  <a:pt x="70" y="131"/>
                </a:lnTo>
                <a:lnTo>
                  <a:pt x="65" y="86"/>
                </a:lnTo>
                <a:lnTo>
                  <a:pt x="53" y="45"/>
                </a:lnTo>
                <a:lnTo>
                  <a:pt x="33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2" name="Freeform 83"/>
          <p:cNvSpPr>
            <a:spLocks/>
          </p:cNvSpPr>
          <p:nvPr/>
        </p:nvSpPr>
        <p:spPr bwMode="auto">
          <a:xfrm>
            <a:off x="4560888" y="4595623"/>
            <a:ext cx="279400" cy="15875"/>
          </a:xfrm>
          <a:custGeom>
            <a:avLst/>
            <a:gdLst>
              <a:gd name="T0" fmla="*/ 176 w 176"/>
              <a:gd name="T1" fmla="*/ 0 h 10"/>
              <a:gd name="T2" fmla="*/ 169 w 176"/>
              <a:gd name="T3" fmla="*/ 0 h 10"/>
              <a:gd name="T4" fmla="*/ 150 w 176"/>
              <a:gd name="T5" fmla="*/ 0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2 h 10"/>
              <a:gd name="T12" fmla="*/ 33 w 176"/>
              <a:gd name="T13" fmla="*/ 4 h 10"/>
              <a:gd name="T14" fmla="*/ 11 w 176"/>
              <a:gd name="T15" fmla="*/ 7 h 10"/>
              <a:gd name="T16" fmla="*/ 0 w 176"/>
              <a:gd name="T17" fmla="*/ 10 h 10"/>
              <a:gd name="T18" fmla="*/ 6 w 176"/>
              <a:gd name="T19" fmla="*/ 10 h 10"/>
              <a:gd name="T20" fmla="*/ 24 w 176"/>
              <a:gd name="T21" fmla="*/ 10 h 10"/>
              <a:gd name="T22" fmla="*/ 51 w 176"/>
              <a:gd name="T23" fmla="*/ 10 h 10"/>
              <a:gd name="T24" fmla="*/ 82 w 176"/>
              <a:gd name="T25" fmla="*/ 10 h 10"/>
              <a:gd name="T26" fmla="*/ 113 w 176"/>
              <a:gd name="T27" fmla="*/ 8 h 10"/>
              <a:gd name="T28" fmla="*/ 141 w 176"/>
              <a:gd name="T29" fmla="*/ 7 h 10"/>
              <a:gd name="T30" fmla="*/ 165 w 176"/>
              <a:gd name="T31" fmla="*/ 5 h 10"/>
              <a:gd name="T32" fmla="*/ 176 w 176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0"/>
                </a:moveTo>
                <a:lnTo>
                  <a:pt x="169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2"/>
                </a:lnTo>
                <a:lnTo>
                  <a:pt x="33" y="4"/>
                </a:lnTo>
                <a:lnTo>
                  <a:pt x="11" y="7"/>
                </a:lnTo>
                <a:lnTo>
                  <a:pt x="0" y="10"/>
                </a:lnTo>
                <a:lnTo>
                  <a:pt x="6" y="10"/>
                </a:lnTo>
                <a:lnTo>
                  <a:pt x="24" y="10"/>
                </a:lnTo>
                <a:lnTo>
                  <a:pt x="51" y="10"/>
                </a:lnTo>
                <a:lnTo>
                  <a:pt x="82" y="10"/>
                </a:lnTo>
                <a:lnTo>
                  <a:pt x="113" y="8"/>
                </a:lnTo>
                <a:lnTo>
                  <a:pt x="141" y="7"/>
                </a:lnTo>
                <a:lnTo>
                  <a:pt x="165" y="5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3" name="Freeform 84"/>
          <p:cNvSpPr>
            <a:spLocks/>
          </p:cNvSpPr>
          <p:nvPr/>
        </p:nvSpPr>
        <p:spPr bwMode="auto">
          <a:xfrm>
            <a:off x="4560888" y="4659123"/>
            <a:ext cx="279400" cy="15875"/>
          </a:xfrm>
          <a:custGeom>
            <a:avLst/>
            <a:gdLst>
              <a:gd name="T0" fmla="*/ 176 w 176"/>
              <a:gd name="T1" fmla="*/ 0 h 10"/>
              <a:gd name="T2" fmla="*/ 169 w 176"/>
              <a:gd name="T3" fmla="*/ 0 h 10"/>
              <a:gd name="T4" fmla="*/ 150 w 176"/>
              <a:gd name="T5" fmla="*/ 0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0 h 10"/>
              <a:gd name="T12" fmla="*/ 33 w 176"/>
              <a:gd name="T13" fmla="*/ 1 h 10"/>
              <a:gd name="T14" fmla="*/ 11 w 176"/>
              <a:gd name="T15" fmla="*/ 5 h 10"/>
              <a:gd name="T16" fmla="*/ 0 w 176"/>
              <a:gd name="T17" fmla="*/ 8 h 10"/>
              <a:gd name="T18" fmla="*/ 6 w 176"/>
              <a:gd name="T19" fmla="*/ 8 h 10"/>
              <a:gd name="T20" fmla="*/ 24 w 176"/>
              <a:gd name="T21" fmla="*/ 8 h 10"/>
              <a:gd name="T22" fmla="*/ 51 w 176"/>
              <a:gd name="T23" fmla="*/ 10 h 10"/>
              <a:gd name="T24" fmla="*/ 82 w 176"/>
              <a:gd name="T25" fmla="*/ 8 h 10"/>
              <a:gd name="T26" fmla="*/ 113 w 176"/>
              <a:gd name="T27" fmla="*/ 8 h 10"/>
              <a:gd name="T28" fmla="*/ 141 w 176"/>
              <a:gd name="T29" fmla="*/ 6 h 10"/>
              <a:gd name="T30" fmla="*/ 165 w 176"/>
              <a:gd name="T31" fmla="*/ 5 h 10"/>
              <a:gd name="T32" fmla="*/ 176 w 176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0"/>
                </a:moveTo>
                <a:lnTo>
                  <a:pt x="169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0"/>
                </a:lnTo>
                <a:lnTo>
                  <a:pt x="33" y="1"/>
                </a:lnTo>
                <a:lnTo>
                  <a:pt x="11" y="5"/>
                </a:lnTo>
                <a:lnTo>
                  <a:pt x="0" y="8"/>
                </a:lnTo>
                <a:lnTo>
                  <a:pt x="6" y="8"/>
                </a:lnTo>
                <a:lnTo>
                  <a:pt x="24" y="8"/>
                </a:lnTo>
                <a:lnTo>
                  <a:pt x="51" y="10"/>
                </a:lnTo>
                <a:lnTo>
                  <a:pt x="82" y="8"/>
                </a:lnTo>
                <a:lnTo>
                  <a:pt x="113" y="8"/>
                </a:lnTo>
                <a:lnTo>
                  <a:pt x="141" y="6"/>
                </a:lnTo>
                <a:lnTo>
                  <a:pt x="165" y="5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4" name="Freeform 85"/>
          <p:cNvSpPr>
            <a:spLocks/>
          </p:cNvSpPr>
          <p:nvPr/>
        </p:nvSpPr>
        <p:spPr bwMode="auto">
          <a:xfrm>
            <a:off x="4560888" y="4719448"/>
            <a:ext cx="279400" cy="15875"/>
          </a:xfrm>
          <a:custGeom>
            <a:avLst/>
            <a:gdLst>
              <a:gd name="T0" fmla="*/ 176 w 176"/>
              <a:gd name="T1" fmla="*/ 0 h 10"/>
              <a:gd name="T2" fmla="*/ 169 w 176"/>
              <a:gd name="T3" fmla="*/ 0 h 10"/>
              <a:gd name="T4" fmla="*/ 150 w 176"/>
              <a:gd name="T5" fmla="*/ 0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1 h 10"/>
              <a:gd name="T12" fmla="*/ 33 w 176"/>
              <a:gd name="T13" fmla="*/ 3 h 10"/>
              <a:gd name="T14" fmla="*/ 11 w 176"/>
              <a:gd name="T15" fmla="*/ 5 h 10"/>
              <a:gd name="T16" fmla="*/ 0 w 176"/>
              <a:gd name="T17" fmla="*/ 10 h 10"/>
              <a:gd name="T18" fmla="*/ 6 w 176"/>
              <a:gd name="T19" fmla="*/ 10 h 10"/>
              <a:gd name="T20" fmla="*/ 24 w 176"/>
              <a:gd name="T21" fmla="*/ 10 h 10"/>
              <a:gd name="T22" fmla="*/ 51 w 176"/>
              <a:gd name="T23" fmla="*/ 10 h 10"/>
              <a:gd name="T24" fmla="*/ 82 w 176"/>
              <a:gd name="T25" fmla="*/ 10 h 10"/>
              <a:gd name="T26" fmla="*/ 113 w 176"/>
              <a:gd name="T27" fmla="*/ 8 h 10"/>
              <a:gd name="T28" fmla="*/ 141 w 176"/>
              <a:gd name="T29" fmla="*/ 6 h 10"/>
              <a:gd name="T30" fmla="*/ 165 w 176"/>
              <a:gd name="T31" fmla="*/ 5 h 10"/>
              <a:gd name="T32" fmla="*/ 176 w 176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0"/>
                </a:moveTo>
                <a:lnTo>
                  <a:pt x="169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1"/>
                </a:lnTo>
                <a:lnTo>
                  <a:pt x="33" y="3"/>
                </a:lnTo>
                <a:lnTo>
                  <a:pt x="11" y="5"/>
                </a:lnTo>
                <a:lnTo>
                  <a:pt x="0" y="10"/>
                </a:lnTo>
                <a:lnTo>
                  <a:pt x="6" y="10"/>
                </a:lnTo>
                <a:lnTo>
                  <a:pt x="24" y="10"/>
                </a:lnTo>
                <a:lnTo>
                  <a:pt x="51" y="10"/>
                </a:lnTo>
                <a:lnTo>
                  <a:pt x="82" y="10"/>
                </a:lnTo>
                <a:lnTo>
                  <a:pt x="113" y="8"/>
                </a:lnTo>
                <a:lnTo>
                  <a:pt x="141" y="6"/>
                </a:lnTo>
                <a:lnTo>
                  <a:pt x="165" y="5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5" name="Freeform 86"/>
          <p:cNvSpPr>
            <a:spLocks/>
          </p:cNvSpPr>
          <p:nvPr/>
        </p:nvSpPr>
        <p:spPr bwMode="auto">
          <a:xfrm>
            <a:off x="4560888" y="4779773"/>
            <a:ext cx="279400" cy="15875"/>
          </a:xfrm>
          <a:custGeom>
            <a:avLst/>
            <a:gdLst>
              <a:gd name="T0" fmla="*/ 176 w 176"/>
              <a:gd name="T1" fmla="*/ 0 h 10"/>
              <a:gd name="T2" fmla="*/ 169 w 176"/>
              <a:gd name="T3" fmla="*/ 0 h 10"/>
              <a:gd name="T4" fmla="*/ 150 w 176"/>
              <a:gd name="T5" fmla="*/ 0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1 h 10"/>
              <a:gd name="T12" fmla="*/ 33 w 176"/>
              <a:gd name="T13" fmla="*/ 3 h 10"/>
              <a:gd name="T14" fmla="*/ 11 w 176"/>
              <a:gd name="T15" fmla="*/ 5 h 10"/>
              <a:gd name="T16" fmla="*/ 0 w 176"/>
              <a:gd name="T17" fmla="*/ 10 h 10"/>
              <a:gd name="T18" fmla="*/ 6 w 176"/>
              <a:gd name="T19" fmla="*/ 10 h 10"/>
              <a:gd name="T20" fmla="*/ 24 w 176"/>
              <a:gd name="T21" fmla="*/ 10 h 10"/>
              <a:gd name="T22" fmla="*/ 51 w 176"/>
              <a:gd name="T23" fmla="*/ 10 h 10"/>
              <a:gd name="T24" fmla="*/ 82 w 176"/>
              <a:gd name="T25" fmla="*/ 10 h 10"/>
              <a:gd name="T26" fmla="*/ 113 w 176"/>
              <a:gd name="T27" fmla="*/ 8 h 10"/>
              <a:gd name="T28" fmla="*/ 141 w 176"/>
              <a:gd name="T29" fmla="*/ 6 h 10"/>
              <a:gd name="T30" fmla="*/ 165 w 176"/>
              <a:gd name="T31" fmla="*/ 5 h 10"/>
              <a:gd name="T32" fmla="*/ 176 w 176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0"/>
                </a:moveTo>
                <a:lnTo>
                  <a:pt x="169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1"/>
                </a:lnTo>
                <a:lnTo>
                  <a:pt x="33" y="3"/>
                </a:lnTo>
                <a:lnTo>
                  <a:pt x="11" y="5"/>
                </a:lnTo>
                <a:lnTo>
                  <a:pt x="0" y="10"/>
                </a:lnTo>
                <a:lnTo>
                  <a:pt x="6" y="10"/>
                </a:lnTo>
                <a:lnTo>
                  <a:pt x="24" y="10"/>
                </a:lnTo>
                <a:lnTo>
                  <a:pt x="51" y="10"/>
                </a:lnTo>
                <a:lnTo>
                  <a:pt x="82" y="10"/>
                </a:lnTo>
                <a:lnTo>
                  <a:pt x="113" y="8"/>
                </a:lnTo>
                <a:lnTo>
                  <a:pt x="141" y="6"/>
                </a:lnTo>
                <a:lnTo>
                  <a:pt x="165" y="5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6" name="Freeform 87"/>
          <p:cNvSpPr>
            <a:spLocks/>
          </p:cNvSpPr>
          <p:nvPr/>
        </p:nvSpPr>
        <p:spPr bwMode="auto">
          <a:xfrm>
            <a:off x="4637088" y="4582923"/>
            <a:ext cx="12700" cy="258763"/>
          </a:xfrm>
          <a:custGeom>
            <a:avLst/>
            <a:gdLst>
              <a:gd name="T0" fmla="*/ 0 w 8"/>
              <a:gd name="T1" fmla="*/ 0 h 163"/>
              <a:gd name="T2" fmla="*/ 0 w 8"/>
              <a:gd name="T3" fmla="*/ 25 h 163"/>
              <a:gd name="T4" fmla="*/ 0 w 8"/>
              <a:gd name="T5" fmla="*/ 77 h 163"/>
              <a:gd name="T6" fmla="*/ 0 w 8"/>
              <a:gd name="T7" fmla="*/ 134 h 163"/>
              <a:gd name="T8" fmla="*/ 3 w 8"/>
              <a:gd name="T9" fmla="*/ 163 h 163"/>
              <a:gd name="T10" fmla="*/ 4 w 8"/>
              <a:gd name="T11" fmla="*/ 143 h 163"/>
              <a:gd name="T12" fmla="*/ 8 w 8"/>
              <a:gd name="T13" fmla="*/ 99 h 163"/>
              <a:gd name="T14" fmla="*/ 8 w 8"/>
              <a:gd name="T15" fmla="*/ 44 h 163"/>
              <a:gd name="T16" fmla="*/ 0 w 8"/>
              <a:gd name="T17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3">
                <a:moveTo>
                  <a:pt x="0" y="0"/>
                </a:moveTo>
                <a:lnTo>
                  <a:pt x="0" y="25"/>
                </a:lnTo>
                <a:lnTo>
                  <a:pt x="0" y="77"/>
                </a:lnTo>
                <a:lnTo>
                  <a:pt x="0" y="134"/>
                </a:lnTo>
                <a:lnTo>
                  <a:pt x="3" y="163"/>
                </a:lnTo>
                <a:lnTo>
                  <a:pt x="4" y="143"/>
                </a:lnTo>
                <a:lnTo>
                  <a:pt x="8" y="99"/>
                </a:lnTo>
                <a:lnTo>
                  <a:pt x="8" y="4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7" name="Freeform 88"/>
          <p:cNvSpPr>
            <a:spLocks/>
          </p:cNvSpPr>
          <p:nvPr/>
        </p:nvSpPr>
        <p:spPr bwMode="auto">
          <a:xfrm>
            <a:off x="4691063" y="4543236"/>
            <a:ext cx="12700" cy="185738"/>
          </a:xfrm>
          <a:custGeom>
            <a:avLst/>
            <a:gdLst>
              <a:gd name="T0" fmla="*/ 2 w 8"/>
              <a:gd name="T1" fmla="*/ 0 h 117"/>
              <a:gd name="T2" fmla="*/ 2 w 8"/>
              <a:gd name="T3" fmla="*/ 17 h 117"/>
              <a:gd name="T4" fmla="*/ 0 w 8"/>
              <a:gd name="T5" fmla="*/ 53 h 117"/>
              <a:gd name="T6" fmla="*/ 0 w 8"/>
              <a:gd name="T7" fmla="*/ 93 h 117"/>
              <a:gd name="T8" fmla="*/ 3 w 8"/>
              <a:gd name="T9" fmla="*/ 117 h 117"/>
              <a:gd name="T10" fmla="*/ 5 w 8"/>
              <a:gd name="T11" fmla="*/ 106 h 117"/>
              <a:gd name="T12" fmla="*/ 8 w 8"/>
              <a:gd name="T13" fmla="*/ 78 h 117"/>
              <a:gd name="T14" fmla="*/ 8 w 8"/>
              <a:gd name="T15" fmla="*/ 41 h 117"/>
              <a:gd name="T16" fmla="*/ 2 w 8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17">
                <a:moveTo>
                  <a:pt x="2" y="0"/>
                </a:moveTo>
                <a:lnTo>
                  <a:pt x="2" y="17"/>
                </a:lnTo>
                <a:lnTo>
                  <a:pt x="0" y="53"/>
                </a:lnTo>
                <a:lnTo>
                  <a:pt x="0" y="93"/>
                </a:lnTo>
                <a:lnTo>
                  <a:pt x="3" y="117"/>
                </a:lnTo>
                <a:lnTo>
                  <a:pt x="5" y="106"/>
                </a:lnTo>
                <a:lnTo>
                  <a:pt x="8" y="78"/>
                </a:lnTo>
                <a:lnTo>
                  <a:pt x="8" y="41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8" name="Freeform 89"/>
          <p:cNvSpPr>
            <a:spLocks/>
          </p:cNvSpPr>
          <p:nvPr/>
        </p:nvSpPr>
        <p:spPr bwMode="auto">
          <a:xfrm>
            <a:off x="5595938" y="4176523"/>
            <a:ext cx="193675" cy="38100"/>
          </a:xfrm>
          <a:custGeom>
            <a:avLst/>
            <a:gdLst>
              <a:gd name="T0" fmla="*/ 0 w 122"/>
              <a:gd name="T1" fmla="*/ 0 h 24"/>
              <a:gd name="T2" fmla="*/ 5 w 122"/>
              <a:gd name="T3" fmla="*/ 0 h 24"/>
              <a:gd name="T4" fmla="*/ 17 w 122"/>
              <a:gd name="T5" fmla="*/ 2 h 24"/>
              <a:gd name="T6" fmla="*/ 35 w 122"/>
              <a:gd name="T7" fmla="*/ 4 h 24"/>
              <a:gd name="T8" fmla="*/ 56 w 122"/>
              <a:gd name="T9" fmla="*/ 7 h 24"/>
              <a:gd name="T10" fmla="*/ 78 w 122"/>
              <a:gd name="T11" fmla="*/ 10 h 24"/>
              <a:gd name="T12" fmla="*/ 98 w 122"/>
              <a:gd name="T13" fmla="*/ 14 h 24"/>
              <a:gd name="T14" fmla="*/ 114 w 122"/>
              <a:gd name="T15" fmla="*/ 19 h 24"/>
              <a:gd name="T16" fmla="*/ 122 w 122"/>
              <a:gd name="T17" fmla="*/ 24 h 24"/>
              <a:gd name="T18" fmla="*/ 117 w 122"/>
              <a:gd name="T19" fmla="*/ 24 h 24"/>
              <a:gd name="T20" fmla="*/ 106 w 122"/>
              <a:gd name="T21" fmla="*/ 22 h 24"/>
              <a:gd name="T22" fmla="*/ 89 w 122"/>
              <a:gd name="T23" fmla="*/ 20 h 24"/>
              <a:gd name="T24" fmla="*/ 70 w 122"/>
              <a:gd name="T25" fmla="*/ 19 h 24"/>
              <a:gd name="T26" fmla="*/ 50 w 122"/>
              <a:gd name="T27" fmla="*/ 15 h 24"/>
              <a:gd name="T28" fmla="*/ 28 w 122"/>
              <a:gd name="T29" fmla="*/ 10 h 24"/>
              <a:gd name="T30" fmla="*/ 12 w 122"/>
              <a:gd name="T31" fmla="*/ 5 h 24"/>
              <a:gd name="T32" fmla="*/ 0 w 122"/>
              <a:gd name="T3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2" h="24">
                <a:moveTo>
                  <a:pt x="0" y="0"/>
                </a:moveTo>
                <a:lnTo>
                  <a:pt x="5" y="0"/>
                </a:lnTo>
                <a:lnTo>
                  <a:pt x="17" y="2"/>
                </a:lnTo>
                <a:lnTo>
                  <a:pt x="35" y="4"/>
                </a:lnTo>
                <a:lnTo>
                  <a:pt x="56" y="7"/>
                </a:lnTo>
                <a:lnTo>
                  <a:pt x="78" y="10"/>
                </a:lnTo>
                <a:lnTo>
                  <a:pt x="98" y="14"/>
                </a:lnTo>
                <a:lnTo>
                  <a:pt x="114" y="19"/>
                </a:lnTo>
                <a:lnTo>
                  <a:pt x="122" y="24"/>
                </a:lnTo>
                <a:lnTo>
                  <a:pt x="117" y="24"/>
                </a:lnTo>
                <a:lnTo>
                  <a:pt x="106" y="22"/>
                </a:lnTo>
                <a:lnTo>
                  <a:pt x="89" y="20"/>
                </a:lnTo>
                <a:lnTo>
                  <a:pt x="70" y="19"/>
                </a:lnTo>
                <a:lnTo>
                  <a:pt x="50" y="15"/>
                </a:lnTo>
                <a:lnTo>
                  <a:pt x="28" y="10"/>
                </a:lnTo>
                <a:lnTo>
                  <a:pt x="12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89" name="Freeform 90"/>
          <p:cNvSpPr>
            <a:spLocks/>
          </p:cNvSpPr>
          <p:nvPr/>
        </p:nvSpPr>
        <p:spPr bwMode="auto">
          <a:xfrm>
            <a:off x="5810250" y="4228911"/>
            <a:ext cx="204788" cy="261938"/>
          </a:xfrm>
          <a:custGeom>
            <a:avLst/>
            <a:gdLst>
              <a:gd name="T0" fmla="*/ 0 w 129"/>
              <a:gd name="T1" fmla="*/ 0 h 165"/>
              <a:gd name="T2" fmla="*/ 4 w 129"/>
              <a:gd name="T3" fmla="*/ 5 h 165"/>
              <a:gd name="T4" fmla="*/ 15 w 129"/>
              <a:gd name="T5" fmla="*/ 20 h 165"/>
              <a:gd name="T6" fmla="*/ 30 w 129"/>
              <a:gd name="T7" fmla="*/ 42 h 165"/>
              <a:gd name="T8" fmla="*/ 48 w 129"/>
              <a:gd name="T9" fmla="*/ 68 h 165"/>
              <a:gd name="T10" fmla="*/ 70 w 129"/>
              <a:gd name="T11" fmla="*/ 96 h 165"/>
              <a:gd name="T12" fmla="*/ 91 w 129"/>
              <a:gd name="T13" fmla="*/ 122 h 165"/>
              <a:gd name="T14" fmla="*/ 111 w 129"/>
              <a:gd name="T15" fmla="*/ 147 h 165"/>
              <a:gd name="T16" fmla="*/ 129 w 129"/>
              <a:gd name="T17" fmla="*/ 165 h 165"/>
              <a:gd name="T18" fmla="*/ 126 w 129"/>
              <a:gd name="T19" fmla="*/ 160 h 165"/>
              <a:gd name="T20" fmla="*/ 116 w 129"/>
              <a:gd name="T21" fmla="*/ 144 h 165"/>
              <a:gd name="T22" fmla="*/ 103 w 129"/>
              <a:gd name="T23" fmla="*/ 122 h 165"/>
              <a:gd name="T24" fmla="*/ 85 w 129"/>
              <a:gd name="T25" fmla="*/ 96 h 165"/>
              <a:gd name="T26" fmla="*/ 65 w 129"/>
              <a:gd name="T27" fmla="*/ 68 h 165"/>
              <a:gd name="T28" fmla="*/ 43 w 129"/>
              <a:gd name="T29" fmla="*/ 42 h 165"/>
              <a:gd name="T30" fmla="*/ 22 w 129"/>
              <a:gd name="T31" fmla="*/ 19 h 165"/>
              <a:gd name="T32" fmla="*/ 0 w 129"/>
              <a:gd name="T33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65">
                <a:moveTo>
                  <a:pt x="0" y="0"/>
                </a:moveTo>
                <a:lnTo>
                  <a:pt x="4" y="5"/>
                </a:lnTo>
                <a:lnTo>
                  <a:pt x="15" y="20"/>
                </a:lnTo>
                <a:lnTo>
                  <a:pt x="30" y="42"/>
                </a:lnTo>
                <a:lnTo>
                  <a:pt x="48" y="68"/>
                </a:lnTo>
                <a:lnTo>
                  <a:pt x="70" y="96"/>
                </a:lnTo>
                <a:lnTo>
                  <a:pt x="91" y="122"/>
                </a:lnTo>
                <a:lnTo>
                  <a:pt x="111" y="147"/>
                </a:lnTo>
                <a:lnTo>
                  <a:pt x="129" y="165"/>
                </a:lnTo>
                <a:lnTo>
                  <a:pt x="126" y="160"/>
                </a:lnTo>
                <a:lnTo>
                  <a:pt x="116" y="144"/>
                </a:lnTo>
                <a:lnTo>
                  <a:pt x="103" y="122"/>
                </a:lnTo>
                <a:lnTo>
                  <a:pt x="85" y="96"/>
                </a:lnTo>
                <a:lnTo>
                  <a:pt x="65" y="68"/>
                </a:lnTo>
                <a:lnTo>
                  <a:pt x="43" y="42"/>
                </a:lnTo>
                <a:lnTo>
                  <a:pt x="22" y="19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0" name="Freeform 91"/>
          <p:cNvSpPr>
            <a:spLocks/>
          </p:cNvSpPr>
          <p:nvPr/>
        </p:nvSpPr>
        <p:spPr bwMode="auto">
          <a:xfrm>
            <a:off x="4740275" y="4206686"/>
            <a:ext cx="192088" cy="36513"/>
          </a:xfrm>
          <a:custGeom>
            <a:avLst/>
            <a:gdLst>
              <a:gd name="T0" fmla="*/ 0 w 121"/>
              <a:gd name="T1" fmla="*/ 0 h 23"/>
              <a:gd name="T2" fmla="*/ 5 w 121"/>
              <a:gd name="T3" fmla="*/ 0 h 23"/>
              <a:gd name="T4" fmla="*/ 17 w 121"/>
              <a:gd name="T5" fmla="*/ 1 h 23"/>
              <a:gd name="T6" fmla="*/ 35 w 121"/>
              <a:gd name="T7" fmla="*/ 3 h 23"/>
              <a:gd name="T8" fmla="*/ 56 w 121"/>
              <a:gd name="T9" fmla="*/ 6 h 23"/>
              <a:gd name="T10" fmla="*/ 76 w 121"/>
              <a:gd name="T11" fmla="*/ 9 h 23"/>
              <a:gd name="T12" fmla="*/ 96 w 121"/>
              <a:gd name="T13" fmla="*/ 13 h 23"/>
              <a:gd name="T14" fmla="*/ 113 w 121"/>
              <a:gd name="T15" fmla="*/ 18 h 23"/>
              <a:gd name="T16" fmla="*/ 121 w 121"/>
              <a:gd name="T17" fmla="*/ 23 h 23"/>
              <a:gd name="T18" fmla="*/ 116 w 121"/>
              <a:gd name="T19" fmla="*/ 23 h 23"/>
              <a:gd name="T20" fmla="*/ 106 w 121"/>
              <a:gd name="T21" fmla="*/ 21 h 23"/>
              <a:gd name="T22" fmla="*/ 89 w 121"/>
              <a:gd name="T23" fmla="*/ 19 h 23"/>
              <a:gd name="T24" fmla="*/ 70 w 121"/>
              <a:gd name="T25" fmla="*/ 16 h 23"/>
              <a:gd name="T26" fmla="*/ 48 w 121"/>
              <a:gd name="T27" fmla="*/ 13 h 23"/>
              <a:gd name="T28" fmla="*/ 28 w 121"/>
              <a:gd name="T29" fmla="*/ 9 h 23"/>
              <a:gd name="T30" fmla="*/ 12 w 121"/>
              <a:gd name="T31" fmla="*/ 5 h 23"/>
              <a:gd name="T32" fmla="*/ 0 w 121"/>
              <a:gd name="T3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1" h="23">
                <a:moveTo>
                  <a:pt x="0" y="0"/>
                </a:moveTo>
                <a:lnTo>
                  <a:pt x="5" y="0"/>
                </a:lnTo>
                <a:lnTo>
                  <a:pt x="17" y="1"/>
                </a:lnTo>
                <a:lnTo>
                  <a:pt x="35" y="3"/>
                </a:lnTo>
                <a:lnTo>
                  <a:pt x="56" y="6"/>
                </a:lnTo>
                <a:lnTo>
                  <a:pt x="76" y="9"/>
                </a:lnTo>
                <a:lnTo>
                  <a:pt x="96" y="13"/>
                </a:lnTo>
                <a:lnTo>
                  <a:pt x="113" y="18"/>
                </a:lnTo>
                <a:lnTo>
                  <a:pt x="121" y="23"/>
                </a:lnTo>
                <a:lnTo>
                  <a:pt x="116" y="23"/>
                </a:lnTo>
                <a:lnTo>
                  <a:pt x="106" y="21"/>
                </a:lnTo>
                <a:lnTo>
                  <a:pt x="89" y="19"/>
                </a:lnTo>
                <a:lnTo>
                  <a:pt x="70" y="16"/>
                </a:lnTo>
                <a:lnTo>
                  <a:pt x="48" y="13"/>
                </a:lnTo>
                <a:lnTo>
                  <a:pt x="28" y="9"/>
                </a:lnTo>
                <a:lnTo>
                  <a:pt x="12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1" name="Freeform 92"/>
          <p:cNvSpPr>
            <a:spLocks/>
          </p:cNvSpPr>
          <p:nvPr/>
        </p:nvSpPr>
        <p:spPr bwMode="auto">
          <a:xfrm>
            <a:off x="4953000" y="4255898"/>
            <a:ext cx="188913" cy="250825"/>
          </a:xfrm>
          <a:custGeom>
            <a:avLst/>
            <a:gdLst>
              <a:gd name="T0" fmla="*/ 0 w 119"/>
              <a:gd name="T1" fmla="*/ 0 h 158"/>
              <a:gd name="T2" fmla="*/ 3 w 119"/>
              <a:gd name="T3" fmla="*/ 5 h 158"/>
              <a:gd name="T4" fmla="*/ 11 w 119"/>
              <a:gd name="T5" fmla="*/ 18 h 158"/>
              <a:gd name="T6" fmla="*/ 26 w 119"/>
              <a:gd name="T7" fmla="*/ 39 h 158"/>
              <a:gd name="T8" fmla="*/ 43 w 119"/>
              <a:gd name="T9" fmla="*/ 64 h 158"/>
              <a:gd name="T10" fmla="*/ 61 w 119"/>
              <a:gd name="T11" fmla="*/ 91 h 158"/>
              <a:gd name="T12" fmla="*/ 81 w 119"/>
              <a:gd name="T13" fmla="*/ 115 h 158"/>
              <a:gd name="T14" fmla="*/ 100 w 119"/>
              <a:gd name="T15" fmla="*/ 140 h 158"/>
              <a:gd name="T16" fmla="*/ 119 w 119"/>
              <a:gd name="T17" fmla="*/ 158 h 158"/>
              <a:gd name="T18" fmla="*/ 115 w 119"/>
              <a:gd name="T19" fmla="*/ 153 h 158"/>
              <a:gd name="T20" fmla="*/ 104 w 119"/>
              <a:gd name="T21" fmla="*/ 137 h 158"/>
              <a:gd name="T22" fmla="*/ 89 w 119"/>
              <a:gd name="T23" fmla="*/ 115 h 158"/>
              <a:gd name="T24" fmla="*/ 71 w 119"/>
              <a:gd name="T25" fmla="*/ 89 h 158"/>
              <a:gd name="T26" fmla="*/ 51 w 119"/>
              <a:gd name="T27" fmla="*/ 61 h 158"/>
              <a:gd name="T28" fmla="*/ 31 w 119"/>
              <a:gd name="T29" fmla="*/ 36 h 158"/>
              <a:gd name="T30" fmla="*/ 15 w 119"/>
              <a:gd name="T31" fmla="*/ 15 h 158"/>
              <a:gd name="T32" fmla="*/ 0 w 119"/>
              <a:gd name="T33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9" h="158">
                <a:moveTo>
                  <a:pt x="0" y="0"/>
                </a:moveTo>
                <a:lnTo>
                  <a:pt x="3" y="5"/>
                </a:lnTo>
                <a:lnTo>
                  <a:pt x="11" y="18"/>
                </a:lnTo>
                <a:lnTo>
                  <a:pt x="26" y="39"/>
                </a:lnTo>
                <a:lnTo>
                  <a:pt x="43" y="64"/>
                </a:lnTo>
                <a:lnTo>
                  <a:pt x="61" y="91"/>
                </a:lnTo>
                <a:lnTo>
                  <a:pt x="81" y="115"/>
                </a:lnTo>
                <a:lnTo>
                  <a:pt x="100" y="140"/>
                </a:lnTo>
                <a:lnTo>
                  <a:pt x="119" y="158"/>
                </a:lnTo>
                <a:lnTo>
                  <a:pt x="115" y="153"/>
                </a:lnTo>
                <a:lnTo>
                  <a:pt x="104" y="137"/>
                </a:lnTo>
                <a:lnTo>
                  <a:pt x="89" y="115"/>
                </a:lnTo>
                <a:lnTo>
                  <a:pt x="71" y="89"/>
                </a:lnTo>
                <a:lnTo>
                  <a:pt x="51" y="61"/>
                </a:lnTo>
                <a:lnTo>
                  <a:pt x="31" y="36"/>
                </a:lnTo>
                <a:lnTo>
                  <a:pt x="15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2" name="Freeform 93"/>
          <p:cNvSpPr>
            <a:spLocks/>
          </p:cNvSpPr>
          <p:nvPr/>
        </p:nvSpPr>
        <p:spPr bwMode="auto">
          <a:xfrm>
            <a:off x="3394075" y="4057461"/>
            <a:ext cx="4208463" cy="22225"/>
          </a:xfrm>
          <a:custGeom>
            <a:avLst/>
            <a:gdLst>
              <a:gd name="T0" fmla="*/ 2645 w 2651"/>
              <a:gd name="T1" fmla="*/ 0 h 14"/>
              <a:gd name="T2" fmla="*/ 2587 w 2651"/>
              <a:gd name="T3" fmla="*/ 0 h 14"/>
              <a:gd name="T4" fmla="*/ 2482 w 2651"/>
              <a:gd name="T5" fmla="*/ 0 h 14"/>
              <a:gd name="T6" fmla="*/ 2335 w 2651"/>
              <a:gd name="T7" fmla="*/ 0 h 14"/>
              <a:gd name="T8" fmla="*/ 2152 w 2651"/>
              <a:gd name="T9" fmla="*/ 0 h 14"/>
              <a:gd name="T10" fmla="*/ 1944 w 2651"/>
              <a:gd name="T11" fmla="*/ 1 h 14"/>
              <a:gd name="T12" fmla="*/ 1715 w 2651"/>
              <a:gd name="T13" fmla="*/ 1 h 14"/>
              <a:gd name="T14" fmla="*/ 1476 w 2651"/>
              <a:gd name="T15" fmla="*/ 1 h 14"/>
              <a:gd name="T16" fmla="*/ 1231 w 2651"/>
              <a:gd name="T17" fmla="*/ 3 h 14"/>
              <a:gd name="T18" fmla="*/ 989 w 2651"/>
              <a:gd name="T19" fmla="*/ 3 h 14"/>
              <a:gd name="T20" fmla="*/ 758 w 2651"/>
              <a:gd name="T21" fmla="*/ 5 h 14"/>
              <a:gd name="T22" fmla="*/ 544 w 2651"/>
              <a:gd name="T23" fmla="*/ 6 h 14"/>
              <a:gd name="T24" fmla="*/ 354 w 2651"/>
              <a:gd name="T25" fmla="*/ 8 h 14"/>
              <a:gd name="T26" fmla="*/ 199 w 2651"/>
              <a:gd name="T27" fmla="*/ 10 h 14"/>
              <a:gd name="T28" fmla="*/ 82 w 2651"/>
              <a:gd name="T29" fmla="*/ 11 h 14"/>
              <a:gd name="T30" fmla="*/ 15 w 2651"/>
              <a:gd name="T31" fmla="*/ 13 h 14"/>
              <a:gd name="T32" fmla="*/ 6 w 2651"/>
              <a:gd name="T33" fmla="*/ 14 h 14"/>
              <a:gd name="T34" fmla="*/ 62 w 2651"/>
              <a:gd name="T35" fmla="*/ 14 h 14"/>
              <a:gd name="T36" fmla="*/ 166 w 2651"/>
              <a:gd name="T37" fmla="*/ 14 h 14"/>
              <a:gd name="T38" fmla="*/ 313 w 2651"/>
              <a:gd name="T39" fmla="*/ 14 h 14"/>
              <a:gd name="T40" fmla="*/ 492 w 2651"/>
              <a:gd name="T41" fmla="*/ 13 h 14"/>
              <a:gd name="T42" fmla="*/ 698 w 2651"/>
              <a:gd name="T43" fmla="*/ 13 h 14"/>
              <a:gd name="T44" fmla="*/ 924 w 2651"/>
              <a:gd name="T45" fmla="*/ 13 h 14"/>
              <a:gd name="T46" fmla="*/ 1163 w 2651"/>
              <a:gd name="T47" fmla="*/ 11 h 14"/>
              <a:gd name="T48" fmla="*/ 1407 w 2651"/>
              <a:gd name="T49" fmla="*/ 11 h 14"/>
              <a:gd name="T50" fmla="*/ 1648 w 2651"/>
              <a:gd name="T51" fmla="*/ 10 h 14"/>
              <a:gd name="T52" fmla="*/ 1878 w 2651"/>
              <a:gd name="T53" fmla="*/ 10 h 14"/>
              <a:gd name="T54" fmla="*/ 2093 w 2651"/>
              <a:gd name="T55" fmla="*/ 8 h 14"/>
              <a:gd name="T56" fmla="*/ 2282 w 2651"/>
              <a:gd name="T57" fmla="*/ 6 h 14"/>
              <a:gd name="T58" fmla="*/ 2440 w 2651"/>
              <a:gd name="T59" fmla="*/ 5 h 14"/>
              <a:gd name="T60" fmla="*/ 2561 w 2651"/>
              <a:gd name="T61" fmla="*/ 3 h 14"/>
              <a:gd name="T62" fmla="*/ 2635 w 2651"/>
              <a:gd name="T63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51" h="14">
                <a:moveTo>
                  <a:pt x="2651" y="0"/>
                </a:moveTo>
                <a:lnTo>
                  <a:pt x="2645" y="0"/>
                </a:lnTo>
                <a:lnTo>
                  <a:pt x="2622" y="0"/>
                </a:lnTo>
                <a:lnTo>
                  <a:pt x="2587" y="0"/>
                </a:lnTo>
                <a:lnTo>
                  <a:pt x="2541" y="0"/>
                </a:lnTo>
                <a:lnTo>
                  <a:pt x="2482" y="0"/>
                </a:lnTo>
                <a:lnTo>
                  <a:pt x="2412" y="0"/>
                </a:lnTo>
                <a:lnTo>
                  <a:pt x="2335" y="0"/>
                </a:lnTo>
                <a:lnTo>
                  <a:pt x="2248" y="0"/>
                </a:lnTo>
                <a:lnTo>
                  <a:pt x="2152" y="0"/>
                </a:lnTo>
                <a:lnTo>
                  <a:pt x="2052" y="0"/>
                </a:lnTo>
                <a:lnTo>
                  <a:pt x="1944" y="1"/>
                </a:lnTo>
                <a:lnTo>
                  <a:pt x="1832" y="1"/>
                </a:lnTo>
                <a:lnTo>
                  <a:pt x="1715" y="1"/>
                </a:lnTo>
                <a:lnTo>
                  <a:pt x="1597" y="1"/>
                </a:lnTo>
                <a:lnTo>
                  <a:pt x="1476" y="1"/>
                </a:lnTo>
                <a:lnTo>
                  <a:pt x="1353" y="1"/>
                </a:lnTo>
                <a:lnTo>
                  <a:pt x="1231" y="3"/>
                </a:lnTo>
                <a:lnTo>
                  <a:pt x="1109" y="3"/>
                </a:lnTo>
                <a:lnTo>
                  <a:pt x="989" y="3"/>
                </a:lnTo>
                <a:lnTo>
                  <a:pt x="872" y="5"/>
                </a:lnTo>
                <a:lnTo>
                  <a:pt x="758" y="5"/>
                </a:lnTo>
                <a:lnTo>
                  <a:pt x="647" y="5"/>
                </a:lnTo>
                <a:lnTo>
                  <a:pt x="544" y="6"/>
                </a:lnTo>
                <a:lnTo>
                  <a:pt x="445" y="6"/>
                </a:lnTo>
                <a:lnTo>
                  <a:pt x="354" y="8"/>
                </a:lnTo>
                <a:lnTo>
                  <a:pt x="272" y="8"/>
                </a:lnTo>
                <a:lnTo>
                  <a:pt x="199" y="10"/>
                </a:lnTo>
                <a:lnTo>
                  <a:pt x="135" y="10"/>
                </a:lnTo>
                <a:lnTo>
                  <a:pt x="82" y="11"/>
                </a:lnTo>
                <a:lnTo>
                  <a:pt x="41" y="13"/>
                </a:lnTo>
                <a:lnTo>
                  <a:pt x="15" y="13"/>
                </a:lnTo>
                <a:lnTo>
                  <a:pt x="0" y="14"/>
                </a:lnTo>
                <a:lnTo>
                  <a:pt x="6" y="14"/>
                </a:lnTo>
                <a:lnTo>
                  <a:pt x="28" y="14"/>
                </a:lnTo>
                <a:lnTo>
                  <a:pt x="62" y="14"/>
                </a:lnTo>
                <a:lnTo>
                  <a:pt x="109" y="14"/>
                </a:lnTo>
                <a:lnTo>
                  <a:pt x="166" y="14"/>
                </a:lnTo>
                <a:lnTo>
                  <a:pt x="235" y="14"/>
                </a:lnTo>
                <a:lnTo>
                  <a:pt x="313" y="14"/>
                </a:lnTo>
                <a:lnTo>
                  <a:pt x="399" y="14"/>
                </a:lnTo>
                <a:lnTo>
                  <a:pt x="492" y="13"/>
                </a:lnTo>
                <a:lnTo>
                  <a:pt x="593" y="13"/>
                </a:lnTo>
                <a:lnTo>
                  <a:pt x="698" y="13"/>
                </a:lnTo>
                <a:lnTo>
                  <a:pt x="811" y="13"/>
                </a:lnTo>
                <a:lnTo>
                  <a:pt x="924" y="13"/>
                </a:lnTo>
                <a:lnTo>
                  <a:pt x="1043" y="13"/>
                </a:lnTo>
                <a:lnTo>
                  <a:pt x="1163" y="11"/>
                </a:lnTo>
                <a:lnTo>
                  <a:pt x="1285" y="11"/>
                </a:lnTo>
                <a:lnTo>
                  <a:pt x="1407" y="11"/>
                </a:lnTo>
                <a:lnTo>
                  <a:pt x="1527" y="11"/>
                </a:lnTo>
                <a:lnTo>
                  <a:pt x="1648" y="10"/>
                </a:lnTo>
                <a:lnTo>
                  <a:pt x="1765" y="10"/>
                </a:lnTo>
                <a:lnTo>
                  <a:pt x="1878" y="10"/>
                </a:lnTo>
                <a:lnTo>
                  <a:pt x="1989" y="8"/>
                </a:lnTo>
                <a:lnTo>
                  <a:pt x="2093" y="8"/>
                </a:lnTo>
                <a:lnTo>
                  <a:pt x="2192" y="6"/>
                </a:lnTo>
                <a:lnTo>
                  <a:pt x="2282" y="6"/>
                </a:lnTo>
                <a:lnTo>
                  <a:pt x="2366" y="5"/>
                </a:lnTo>
                <a:lnTo>
                  <a:pt x="2440" y="5"/>
                </a:lnTo>
                <a:lnTo>
                  <a:pt x="2506" y="3"/>
                </a:lnTo>
                <a:lnTo>
                  <a:pt x="2561" y="3"/>
                </a:lnTo>
                <a:lnTo>
                  <a:pt x="2604" y="1"/>
                </a:lnTo>
                <a:lnTo>
                  <a:pt x="2635" y="1"/>
                </a:lnTo>
                <a:lnTo>
                  <a:pt x="265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3" name="Freeform 94"/>
          <p:cNvSpPr>
            <a:spLocks/>
          </p:cNvSpPr>
          <p:nvPr/>
        </p:nvSpPr>
        <p:spPr bwMode="auto">
          <a:xfrm>
            <a:off x="7527925" y="4013011"/>
            <a:ext cx="53975" cy="617538"/>
          </a:xfrm>
          <a:custGeom>
            <a:avLst/>
            <a:gdLst>
              <a:gd name="T0" fmla="*/ 34 w 34"/>
              <a:gd name="T1" fmla="*/ 0 h 389"/>
              <a:gd name="T2" fmla="*/ 31 w 34"/>
              <a:gd name="T3" fmla="*/ 52 h 389"/>
              <a:gd name="T4" fmla="*/ 24 w 34"/>
              <a:gd name="T5" fmla="*/ 171 h 389"/>
              <a:gd name="T6" fmla="*/ 13 w 34"/>
              <a:gd name="T7" fmla="*/ 303 h 389"/>
              <a:gd name="T8" fmla="*/ 0 w 34"/>
              <a:gd name="T9" fmla="*/ 389 h 389"/>
              <a:gd name="T10" fmla="*/ 1 w 34"/>
              <a:gd name="T11" fmla="*/ 341 h 389"/>
              <a:gd name="T12" fmla="*/ 8 w 34"/>
              <a:gd name="T13" fmla="*/ 230 h 389"/>
              <a:gd name="T14" fmla="*/ 19 w 34"/>
              <a:gd name="T15" fmla="*/ 102 h 389"/>
              <a:gd name="T16" fmla="*/ 34 w 34"/>
              <a:gd name="T17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389">
                <a:moveTo>
                  <a:pt x="34" y="0"/>
                </a:moveTo>
                <a:lnTo>
                  <a:pt x="31" y="52"/>
                </a:lnTo>
                <a:lnTo>
                  <a:pt x="24" y="171"/>
                </a:lnTo>
                <a:lnTo>
                  <a:pt x="13" y="303"/>
                </a:lnTo>
                <a:lnTo>
                  <a:pt x="0" y="389"/>
                </a:lnTo>
                <a:lnTo>
                  <a:pt x="1" y="341"/>
                </a:lnTo>
                <a:lnTo>
                  <a:pt x="8" y="230"/>
                </a:lnTo>
                <a:lnTo>
                  <a:pt x="19" y="102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4" name="Freeform 95"/>
          <p:cNvSpPr>
            <a:spLocks/>
          </p:cNvSpPr>
          <p:nvPr/>
        </p:nvSpPr>
        <p:spPr bwMode="auto">
          <a:xfrm>
            <a:off x="4465638" y="4174936"/>
            <a:ext cx="163513" cy="238125"/>
          </a:xfrm>
          <a:custGeom>
            <a:avLst/>
            <a:gdLst>
              <a:gd name="T0" fmla="*/ 103 w 103"/>
              <a:gd name="T1" fmla="*/ 0 h 150"/>
              <a:gd name="T2" fmla="*/ 99 w 103"/>
              <a:gd name="T3" fmla="*/ 5 h 150"/>
              <a:gd name="T4" fmla="*/ 88 w 103"/>
              <a:gd name="T5" fmla="*/ 21 h 150"/>
              <a:gd name="T6" fmla="*/ 71 w 103"/>
              <a:gd name="T7" fmla="*/ 43 h 150"/>
              <a:gd name="T8" fmla="*/ 55 w 103"/>
              <a:gd name="T9" fmla="*/ 69 h 150"/>
              <a:gd name="T10" fmla="*/ 35 w 103"/>
              <a:gd name="T11" fmla="*/ 95 h 150"/>
              <a:gd name="T12" fmla="*/ 19 w 103"/>
              <a:gd name="T13" fmla="*/ 120 h 150"/>
              <a:gd name="T14" fmla="*/ 7 w 103"/>
              <a:gd name="T15" fmla="*/ 138 h 150"/>
              <a:gd name="T16" fmla="*/ 0 w 103"/>
              <a:gd name="T17" fmla="*/ 150 h 150"/>
              <a:gd name="T18" fmla="*/ 5 w 103"/>
              <a:gd name="T19" fmla="*/ 145 h 150"/>
              <a:gd name="T20" fmla="*/ 15 w 103"/>
              <a:gd name="T21" fmla="*/ 133 h 150"/>
              <a:gd name="T22" fmla="*/ 32 w 103"/>
              <a:gd name="T23" fmla="*/ 115 h 150"/>
              <a:gd name="T24" fmla="*/ 50 w 103"/>
              <a:gd name="T25" fmla="*/ 92 h 150"/>
              <a:gd name="T26" fmla="*/ 70 w 103"/>
              <a:gd name="T27" fmla="*/ 69 h 150"/>
              <a:gd name="T28" fmla="*/ 84 w 103"/>
              <a:gd name="T29" fmla="*/ 43 h 150"/>
              <a:gd name="T30" fmla="*/ 98 w 103"/>
              <a:gd name="T31" fmla="*/ 20 h 150"/>
              <a:gd name="T32" fmla="*/ 103 w 103"/>
              <a:gd name="T3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3" h="150">
                <a:moveTo>
                  <a:pt x="103" y="0"/>
                </a:moveTo>
                <a:lnTo>
                  <a:pt x="99" y="5"/>
                </a:lnTo>
                <a:lnTo>
                  <a:pt x="88" y="21"/>
                </a:lnTo>
                <a:lnTo>
                  <a:pt x="71" y="43"/>
                </a:lnTo>
                <a:lnTo>
                  <a:pt x="55" y="69"/>
                </a:lnTo>
                <a:lnTo>
                  <a:pt x="35" y="95"/>
                </a:lnTo>
                <a:lnTo>
                  <a:pt x="19" y="120"/>
                </a:lnTo>
                <a:lnTo>
                  <a:pt x="7" y="138"/>
                </a:lnTo>
                <a:lnTo>
                  <a:pt x="0" y="150"/>
                </a:lnTo>
                <a:lnTo>
                  <a:pt x="5" y="145"/>
                </a:lnTo>
                <a:lnTo>
                  <a:pt x="15" y="133"/>
                </a:lnTo>
                <a:lnTo>
                  <a:pt x="32" y="115"/>
                </a:lnTo>
                <a:lnTo>
                  <a:pt x="50" y="92"/>
                </a:lnTo>
                <a:lnTo>
                  <a:pt x="70" y="69"/>
                </a:lnTo>
                <a:lnTo>
                  <a:pt x="84" y="43"/>
                </a:lnTo>
                <a:lnTo>
                  <a:pt x="98" y="20"/>
                </a:lnTo>
                <a:lnTo>
                  <a:pt x="10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5" name="Freeform 96"/>
          <p:cNvSpPr>
            <a:spLocks/>
          </p:cNvSpPr>
          <p:nvPr/>
        </p:nvSpPr>
        <p:spPr bwMode="auto">
          <a:xfrm>
            <a:off x="4346575" y="4614673"/>
            <a:ext cx="15875" cy="328613"/>
          </a:xfrm>
          <a:custGeom>
            <a:avLst/>
            <a:gdLst>
              <a:gd name="T0" fmla="*/ 1 w 10"/>
              <a:gd name="T1" fmla="*/ 0 h 207"/>
              <a:gd name="T2" fmla="*/ 1 w 10"/>
              <a:gd name="T3" fmla="*/ 29 h 207"/>
              <a:gd name="T4" fmla="*/ 0 w 10"/>
              <a:gd name="T5" fmla="*/ 94 h 207"/>
              <a:gd name="T6" fmla="*/ 0 w 10"/>
              <a:gd name="T7" fmla="*/ 165 h 207"/>
              <a:gd name="T8" fmla="*/ 1 w 10"/>
              <a:gd name="T9" fmla="*/ 207 h 207"/>
              <a:gd name="T10" fmla="*/ 5 w 10"/>
              <a:gd name="T11" fmla="*/ 188 h 207"/>
              <a:gd name="T12" fmla="*/ 10 w 10"/>
              <a:gd name="T13" fmla="*/ 135 h 207"/>
              <a:gd name="T14" fmla="*/ 10 w 10"/>
              <a:gd name="T15" fmla="*/ 69 h 207"/>
              <a:gd name="T16" fmla="*/ 1 w 10"/>
              <a:gd name="T17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07">
                <a:moveTo>
                  <a:pt x="1" y="0"/>
                </a:moveTo>
                <a:lnTo>
                  <a:pt x="1" y="29"/>
                </a:lnTo>
                <a:lnTo>
                  <a:pt x="0" y="94"/>
                </a:lnTo>
                <a:lnTo>
                  <a:pt x="0" y="165"/>
                </a:lnTo>
                <a:lnTo>
                  <a:pt x="1" y="207"/>
                </a:lnTo>
                <a:lnTo>
                  <a:pt x="5" y="188"/>
                </a:lnTo>
                <a:lnTo>
                  <a:pt x="10" y="135"/>
                </a:lnTo>
                <a:lnTo>
                  <a:pt x="10" y="69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6" name="Freeform 97"/>
          <p:cNvSpPr>
            <a:spLocks/>
          </p:cNvSpPr>
          <p:nvPr/>
        </p:nvSpPr>
        <p:spPr bwMode="auto">
          <a:xfrm>
            <a:off x="5332413" y="4267011"/>
            <a:ext cx="311150" cy="334963"/>
          </a:xfrm>
          <a:custGeom>
            <a:avLst/>
            <a:gdLst>
              <a:gd name="T0" fmla="*/ 196 w 196"/>
              <a:gd name="T1" fmla="*/ 0 h 211"/>
              <a:gd name="T2" fmla="*/ 189 w 196"/>
              <a:gd name="T3" fmla="*/ 8 h 211"/>
              <a:gd name="T4" fmla="*/ 170 w 196"/>
              <a:gd name="T5" fmla="*/ 28 h 211"/>
              <a:gd name="T6" fmla="*/ 140 w 196"/>
              <a:gd name="T7" fmla="*/ 59 h 211"/>
              <a:gd name="T8" fmla="*/ 107 w 196"/>
              <a:gd name="T9" fmla="*/ 93 h 211"/>
              <a:gd name="T10" fmla="*/ 72 w 196"/>
              <a:gd name="T11" fmla="*/ 131 h 211"/>
              <a:gd name="T12" fmla="*/ 41 w 196"/>
              <a:gd name="T13" fmla="*/ 164 h 211"/>
              <a:gd name="T14" fmla="*/ 15 w 196"/>
              <a:gd name="T15" fmla="*/ 192 h 211"/>
              <a:gd name="T16" fmla="*/ 0 w 196"/>
              <a:gd name="T17" fmla="*/ 211 h 211"/>
              <a:gd name="T18" fmla="*/ 7 w 196"/>
              <a:gd name="T19" fmla="*/ 204 h 211"/>
              <a:gd name="T20" fmla="*/ 25 w 196"/>
              <a:gd name="T21" fmla="*/ 189 h 211"/>
              <a:gd name="T22" fmla="*/ 53 w 196"/>
              <a:gd name="T23" fmla="*/ 164 h 211"/>
              <a:gd name="T24" fmla="*/ 84 w 196"/>
              <a:gd name="T25" fmla="*/ 135 h 211"/>
              <a:gd name="T26" fmla="*/ 117 w 196"/>
              <a:gd name="T27" fmla="*/ 102 h 211"/>
              <a:gd name="T28" fmla="*/ 150 w 196"/>
              <a:gd name="T29" fmla="*/ 65 h 211"/>
              <a:gd name="T30" fmla="*/ 176 w 196"/>
              <a:gd name="T31" fmla="*/ 31 h 211"/>
              <a:gd name="T32" fmla="*/ 196 w 196"/>
              <a:gd name="T33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6" h="211">
                <a:moveTo>
                  <a:pt x="196" y="0"/>
                </a:moveTo>
                <a:lnTo>
                  <a:pt x="189" y="8"/>
                </a:lnTo>
                <a:lnTo>
                  <a:pt x="170" y="28"/>
                </a:lnTo>
                <a:lnTo>
                  <a:pt x="140" y="59"/>
                </a:lnTo>
                <a:lnTo>
                  <a:pt x="107" y="93"/>
                </a:lnTo>
                <a:lnTo>
                  <a:pt x="72" y="131"/>
                </a:lnTo>
                <a:lnTo>
                  <a:pt x="41" y="164"/>
                </a:lnTo>
                <a:lnTo>
                  <a:pt x="15" y="192"/>
                </a:lnTo>
                <a:lnTo>
                  <a:pt x="0" y="211"/>
                </a:lnTo>
                <a:lnTo>
                  <a:pt x="7" y="204"/>
                </a:lnTo>
                <a:lnTo>
                  <a:pt x="25" y="189"/>
                </a:lnTo>
                <a:lnTo>
                  <a:pt x="53" y="164"/>
                </a:lnTo>
                <a:lnTo>
                  <a:pt x="84" y="135"/>
                </a:lnTo>
                <a:lnTo>
                  <a:pt x="117" y="102"/>
                </a:lnTo>
                <a:lnTo>
                  <a:pt x="150" y="65"/>
                </a:lnTo>
                <a:lnTo>
                  <a:pt x="176" y="31"/>
                </a:lnTo>
                <a:lnTo>
                  <a:pt x="1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7" name="Freeform 98"/>
          <p:cNvSpPr>
            <a:spLocks/>
          </p:cNvSpPr>
          <p:nvPr/>
        </p:nvSpPr>
        <p:spPr bwMode="auto">
          <a:xfrm>
            <a:off x="4371975" y="4271773"/>
            <a:ext cx="311150" cy="334963"/>
          </a:xfrm>
          <a:custGeom>
            <a:avLst/>
            <a:gdLst>
              <a:gd name="T0" fmla="*/ 196 w 196"/>
              <a:gd name="T1" fmla="*/ 0 h 211"/>
              <a:gd name="T2" fmla="*/ 190 w 196"/>
              <a:gd name="T3" fmla="*/ 8 h 211"/>
              <a:gd name="T4" fmla="*/ 170 w 196"/>
              <a:gd name="T5" fmla="*/ 28 h 211"/>
              <a:gd name="T6" fmla="*/ 140 w 196"/>
              <a:gd name="T7" fmla="*/ 59 h 211"/>
              <a:gd name="T8" fmla="*/ 107 w 196"/>
              <a:gd name="T9" fmla="*/ 94 h 211"/>
              <a:gd name="T10" fmla="*/ 73 w 196"/>
              <a:gd name="T11" fmla="*/ 132 h 211"/>
              <a:gd name="T12" fmla="*/ 41 w 196"/>
              <a:gd name="T13" fmla="*/ 165 h 211"/>
              <a:gd name="T14" fmla="*/ 15 w 196"/>
              <a:gd name="T15" fmla="*/ 193 h 211"/>
              <a:gd name="T16" fmla="*/ 0 w 196"/>
              <a:gd name="T17" fmla="*/ 211 h 211"/>
              <a:gd name="T18" fmla="*/ 7 w 196"/>
              <a:gd name="T19" fmla="*/ 204 h 211"/>
              <a:gd name="T20" fmla="*/ 25 w 196"/>
              <a:gd name="T21" fmla="*/ 189 h 211"/>
              <a:gd name="T22" fmla="*/ 53 w 196"/>
              <a:gd name="T23" fmla="*/ 165 h 211"/>
              <a:gd name="T24" fmla="*/ 84 w 196"/>
              <a:gd name="T25" fmla="*/ 135 h 211"/>
              <a:gd name="T26" fmla="*/ 117 w 196"/>
              <a:gd name="T27" fmla="*/ 102 h 211"/>
              <a:gd name="T28" fmla="*/ 150 w 196"/>
              <a:gd name="T29" fmla="*/ 66 h 211"/>
              <a:gd name="T30" fmla="*/ 176 w 196"/>
              <a:gd name="T31" fmla="*/ 31 h 211"/>
              <a:gd name="T32" fmla="*/ 196 w 196"/>
              <a:gd name="T33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6" h="211">
                <a:moveTo>
                  <a:pt x="196" y="0"/>
                </a:moveTo>
                <a:lnTo>
                  <a:pt x="190" y="8"/>
                </a:lnTo>
                <a:lnTo>
                  <a:pt x="170" y="28"/>
                </a:lnTo>
                <a:lnTo>
                  <a:pt x="140" y="59"/>
                </a:lnTo>
                <a:lnTo>
                  <a:pt x="107" y="94"/>
                </a:lnTo>
                <a:lnTo>
                  <a:pt x="73" y="132"/>
                </a:lnTo>
                <a:lnTo>
                  <a:pt x="41" y="165"/>
                </a:lnTo>
                <a:lnTo>
                  <a:pt x="15" y="193"/>
                </a:lnTo>
                <a:lnTo>
                  <a:pt x="0" y="211"/>
                </a:lnTo>
                <a:lnTo>
                  <a:pt x="7" y="204"/>
                </a:lnTo>
                <a:lnTo>
                  <a:pt x="25" y="189"/>
                </a:lnTo>
                <a:lnTo>
                  <a:pt x="53" y="165"/>
                </a:lnTo>
                <a:lnTo>
                  <a:pt x="84" y="135"/>
                </a:lnTo>
                <a:lnTo>
                  <a:pt x="117" y="102"/>
                </a:lnTo>
                <a:lnTo>
                  <a:pt x="150" y="66"/>
                </a:lnTo>
                <a:lnTo>
                  <a:pt x="176" y="31"/>
                </a:lnTo>
                <a:lnTo>
                  <a:pt x="1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8" name="Freeform 99"/>
          <p:cNvSpPr>
            <a:spLocks/>
          </p:cNvSpPr>
          <p:nvPr/>
        </p:nvSpPr>
        <p:spPr bwMode="auto">
          <a:xfrm>
            <a:off x="5389563" y="4598798"/>
            <a:ext cx="15875" cy="307975"/>
          </a:xfrm>
          <a:custGeom>
            <a:avLst/>
            <a:gdLst>
              <a:gd name="T0" fmla="*/ 5 w 10"/>
              <a:gd name="T1" fmla="*/ 0 h 194"/>
              <a:gd name="T2" fmla="*/ 3 w 10"/>
              <a:gd name="T3" fmla="*/ 28 h 194"/>
              <a:gd name="T4" fmla="*/ 2 w 10"/>
              <a:gd name="T5" fmla="*/ 92 h 194"/>
              <a:gd name="T6" fmla="*/ 0 w 10"/>
              <a:gd name="T7" fmla="*/ 158 h 194"/>
              <a:gd name="T8" fmla="*/ 5 w 10"/>
              <a:gd name="T9" fmla="*/ 194 h 194"/>
              <a:gd name="T10" fmla="*/ 7 w 10"/>
              <a:gd name="T11" fmla="*/ 170 h 194"/>
              <a:gd name="T12" fmla="*/ 10 w 10"/>
              <a:gd name="T13" fmla="*/ 114 h 194"/>
              <a:gd name="T14" fmla="*/ 10 w 10"/>
              <a:gd name="T15" fmla="*/ 49 h 194"/>
              <a:gd name="T16" fmla="*/ 5 w 10"/>
              <a:gd name="T17" fmla="*/ 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94">
                <a:moveTo>
                  <a:pt x="5" y="0"/>
                </a:moveTo>
                <a:lnTo>
                  <a:pt x="3" y="28"/>
                </a:lnTo>
                <a:lnTo>
                  <a:pt x="2" y="92"/>
                </a:lnTo>
                <a:lnTo>
                  <a:pt x="0" y="158"/>
                </a:lnTo>
                <a:lnTo>
                  <a:pt x="5" y="194"/>
                </a:lnTo>
                <a:lnTo>
                  <a:pt x="7" y="170"/>
                </a:lnTo>
                <a:lnTo>
                  <a:pt x="10" y="114"/>
                </a:lnTo>
                <a:lnTo>
                  <a:pt x="10" y="49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99" name="Freeform 100"/>
          <p:cNvSpPr>
            <a:spLocks/>
          </p:cNvSpPr>
          <p:nvPr/>
        </p:nvSpPr>
        <p:spPr bwMode="auto">
          <a:xfrm>
            <a:off x="5429250" y="4878198"/>
            <a:ext cx="500063" cy="26988"/>
          </a:xfrm>
          <a:custGeom>
            <a:avLst/>
            <a:gdLst>
              <a:gd name="T0" fmla="*/ 0 w 315"/>
              <a:gd name="T1" fmla="*/ 7 h 17"/>
              <a:gd name="T2" fmla="*/ 3 w 315"/>
              <a:gd name="T3" fmla="*/ 7 h 17"/>
              <a:gd name="T4" fmla="*/ 13 w 315"/>
              <a:gd name="T5" fmla="*/ 7 h 17"/>
              <a:gd name="T6" fmla="*/ 28 w 315"/>
              <a:gd name="T7" fmla="*/ 5 h 17"/>
              <a:gd name="T8" fmla="*/ 46 w 315"/>
              <a:gd name="T9" fmla="*/ 5 h 17"/>
              <a:gd name="T10" fmla="*/ 69 w 315"/>
              <a:gd name="T11" fmla="*/ 5 h 17"/>
              <a:gd name="T12" fmla="*/ 95 w 315"/>
              <a:gd name="T13" fmla="*/ 4 h 17"/>
              <a:gd name="T14" fmla="*/ 122 w 315"/>
              <a:gd name="T15" fmla="*/ 4 h 17"/>
              <a:gd name="T16" fmla="*/ 150 w 315"/>
              <a:gd name="T17" fmla="*/ 2 h 17"/>
              <a:gd name="T18" fmla="*/ 180 w 315"/>
              <a:gd name="T19" fmla="*/ 2 h 17"/>
              <a:gd name="T20" fmla="*/ 208 w 315"/>
              <a:gd name="T21" fmla="*/ 0 h 17"/>
              <a:gd name="T22" fmla="*/ 234 w 315"/>
              <a:gd name="T23" fmla="*/ 0 h 17"/>
              <a:gd name="T24" fmla="*/ 259 w 315"/>
              <a:gd name="T25" fmla="*/ 0 h 17"/>
              <a:gd name="T26" fmla="*/ 278 w 315"/>
              <a:gd name="T27" fmla="*/ 0 h 17"/>
              <a:gd name="T28" fmla="*/ 297 w 315"/>
              <a:gd name="T29" fmla="*/ 2 h 17"/>
              <a:gd name="T30" fmla="*/ 308 w 315"/>
              <a:gd name="T31" fmla="*/ 2 h 17"/>
              <a:gd name="T32" fmla="*/ 315 w 315"/>
              <a:gd name="T33" fmla="*/ 4 h 17"/>
              <a:gd name="T34" fmla="*/ 313 w 315"/>
              <a:gd name="T35" fmla="*/ 4 h 17"/>
              <a:gd name="T36" fmla="*/ 306 w 315"/>
              <a:gd name="T37" fmla="*/ 5 h 17"/>
              <a:gd name="T38" fmla="*/ 298 w 315"/>
              <a:gd name="T39" fmla="*/ 5 h 17"/>
              <a:gd name="T40" fmla="*/ 287 w 315"/>
              <a:gd name="T41" fmla="*/ 7 h 17"/>
              <a:gd name="T42" fmla="*/ 272 w 315"/>
              <a:gd name="T43" fmla="*/ 9 h 17"/>
              <a:gd name="T44" fmla="*/ 254 w 315"/>
              <a:gd name="T45" fmla="*/ 10 h 17"/>
              <a:gd name="T46" fmla="*/ 234 w 315"/>
              <a:gd name="T47" fmla="*/ 12 h 17"/>
              <a:gd name="T48" fmla="*/ 212 w 315"/>
              <a:gd name="T49" fmla="*/ 13 h 17"/>
              <a:gd name="T50" fmla="*/ 189 w 315"/>
              <a:gd name="T51" fmla="*/ 15 h 17"/>
              <a:gd name="T52" fmla="*/ 165 w 315"/>
              <a:gd name="T53" fmla="*/ 17 h 17"/>
              <a:gd name="T54" fmla="*/ 138 w 315"/>
              <a:gd name="T55" fmla="*/ 17 h 17"/>
              <a:gd name="T56" fmla="*/ 112 w 315"/>
              <a:gd name="T57" fmla="*/ 17 h 17"/>
              <a:gd name="T58" fmla="*/ 84 w 315"/>
              <a:gd name="T59" fmla="*/ 15 h 17"/>
              <a:gd name="T60" fmla="*/ 56 w 315"/>
              <a:gd name="T61" fmla="*/ 13 h 17"/>
              <a:gd name="T62" fmla="*/ 28 w 315"/>
              <a:gd name="T63" fmla="*/ 10 h 17"/>
              <a:gd name="T64" fmla="*/ 0 w 315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5" h="17">
                <a:moveTo>
                  <a:pt x="0" y="7"/>
                </a:moveTo>
                <a:lnTo>
                  <a:pt x="3" y="7"/>
                </a:lnTo>
                <a:lnTo>
                  <a:pt x="13" y="7"/>
                </a:lnTo>
                <a:lnTo>
                  <a:pt x="28" y="5"/>
                </a:lnTo>
                <a:lnTo>
                  <a:pt x="46" y="5"/>
                </a:lnTo>
                <a:lnTo>
                  <a:pt x="69" y="5"/>
                </a:lnTo>
                <a:lnTo>
                  <a:pt x="95" y="4"/>
                </a:lnTo>
                <a:lnTo>
                  <a:pt x="122" y="4"/>
                </a:lnTo>
                <a:lnTo>
                  <a:pt x="150" y="2"/>
                </a:lnTo>
                <a:lnTo>
                  <a:pt x="180" y="2"/>
                </a:lnTo>
                <a:lnTo>
                  <a:pt x="208" y="0"/>
                </a:lnTo>
                <a:lnTo>
                  <a:pt x="234" y="0"/>
                </a:lnTo>
                <a:lnTo>
                  <a:pt x="259" y="0"/>
                </a:lnTo>
                <a:lnTo>
                  <a:pt x="278" y="0"/>
                </a:lnTo>
                <a:lnTo>
                  <a:pt x="297" y="2"/>
                </a:lnTo>
                <a:lnTo>
                  <a:pt x="308" y="2"/>
                </a:lnTo>
                <a:lnTo>
                  <a:pt x="315" y="4"/>
                </a:lnTo>
                <a:lnTo>
                  <a:pt x="313" y="4"/>
                </a:lnTo>
                <a:lnTo>
                  <a:pt x="306" y="5"/>
                </a:lnTo>
                <a:lnTo>
                  <a:pt x="298" y="5"/>
                </a:lnTo>
                <a:lnTo>
                  <a:pt x="287" y="7"/>
                </a:lnTo>
                <a:lnTo>
                  <a:pt x="272" y="9"/>
                </a:lnTo>
                <a:lnTo>
                  <a:pt x="254" y="10"/>
                </a:lnTo>
                <a:lnTo>
                  <a:pt x="234" y="12"/>
                </a:lnTo>
                <a:lnTo>
                  <a:pt x="212" y="13"/>
                </a:lnTo>
                <a:lnTo>
                  <a:pt x="189" y="15"/>
                </a:lnTo>
                <a:lnTo>
                  <a:pt x="165" y="17"/>
                </a:lnTo>
                <a:lnTo>
                  <a:pt x="138" y="17"/>
                </a:lnTo>
                <a:lnTo>
                  <a:pt x="112" y="17"/>
                </a:lnTo>
                <a:lnTo>
                  <a:pt x="84" y="15"/>
                </a:lnTo>
                <a:lnTo>
                  <a:pt x="56" y="13"/>
                </a:lnTo>
                <a:lnTo>
                  <a:pt x="28" y="10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0" name="Freeform 101"/>
          <p:cNvSpPr>
            <a:spLocks/>
          </p:cNvSpPr>
          <p:nvPr/>
        </p:nvSpPr>
        <p:spPr bwMode="auto">
          <a:xfrm>
            <a:off x="5853113" y="4551173"/>
            <a:ext cx="15875" cy="358775"/>
          </a:xfrm>
          <a:custGeom>
            <a:avLst/>
            <a:gdLst>
              <a:gd name="T0" fmla="*/ 8 w 10"/>
              <a:gd name="T1" fmla="*/ 0 h 226"/>
              <a:gd name="T2" fmla="*/ 10 w 10"/>
              <a:gd name="T3" fmla="*/ 35 h 226"/>
              <a:gd name="T4" fmla="*/ 10 w 10"/>
              <a:gd name="T5" fmla="*/ 109 h 226"/>
              <a:gd name="T6" fmla="*/ 10 w 10"/>
              <a:gd name="T7" fmla="*/ 186 h 226"/>
              <a:gd name="T8" fmla="*/ 6 w 10"/>
              <a:gd name="T9" fmla="*/ 226 h 226"/>
              <a:gd name="T10" fmla="*/ 3 w 10"/>
              <a:gd name="T11" fmla="*/ 195 h 226"/>
              <a:gd name="T12" fmla="*/ 0 w 10"/>
              <a:gd name="T13" fmla="*/ 122 h 226"/>
              <a:gd name="T14" fmla="*/ 0 w 10"/>
              <a:gd name="T15" fmla="*/ 46 h 226"/>
              <a:gd name="T16" fmla="*/ 8 w 10"/>
              <a:gd name="T17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26">
                <a:moveTo>
                  <a:pt x="8" y="0"/>
                </a:moveTo>
                <a:lnTo>
                  <a:pt x="10" y="35"/>
                </a:lnTo>
                <a:lnTo>
                  <a:pt x="10" y="109"/>
                </a:lnTo>
                <a:lnTo>
                  <a:pt x="10" y="186"/>
                </a:lnTo>
                <a:lnTo>
                  <a:pt x="6" y="226"/>
                </a:lnTo>
                <a:lnTo>
                  <a:pt x="3" y="195"/>
                </a:lnTo>
                <a:lnTo>
                  <a:pt x="0" y="122"/>
                </a:lnTo>
                <a:lnTo>
                  <a:pt x="0" y="46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1" name="Freeform 102"/>
          <p:cNvSpPr>
            <a:spLocks/>
          </p:cNvSpPr>
          <p:nvPr/>
        </p:nvSpPr>
        <p:spPr bwMode="auto">
          <a:xfrm>
            <a:off x="5884863" y="4579748"/>
            <a:ext cx="157163" cy="15875"/>
          </a:xfrm>
          <a:custGeom>
            <a:avLst/>
            <a:gdLst>
              <a:gd name="T0" fmla="*/ 99 w 99"/>
              <a:gd name="T1" fmla="*/ 2 h 10"/>
              <a:gd name="T2" fmla="*/ 94 w 99"/>
              <a:gd name="T3" fmla="*/ 2 h 10"/>
              <a:gd name="T4" fmla="*/ 84 w 99"/>
              <a:gd name="T5" fmla="*/ 2 h 10"/>
              <a:gd name="T6" fmla="*/ 67 w 99"/>
              <a:gd name="T7" fmla="*/ 0 h 10"/>
              <a:gd name="T8" fmla="*/ 49 w 99"/>
              <a:gd name="T9" fmla="*/ 0 h 10"/>
              <a:gd name="T10" fmla="*/ 31 w 99"/>
              <a:gd name="T11" fmla="*/ 2 h 10"/>
              <a:gd name="T12" fmla="*/ 14 w 99"/>
              <a:gd name="T13" fmla="*/ 2 h 10"/>
              <a:gd name="T14" fmla="*/ 5 w 99"/>
              <a:gd name="T15" fmla="*/ 5 h 10"/>
              <a:gd name="T16" fmla="*/ 0 w 99"/>
              <a:gd name="T17" fmla="*/ 9 h 10"/>
              <a:gd name="T18" fmla="*/ 3 w 99"/>
              <a:gd name="T19" fmla="*/ 9 h 10"/>
              <a:gd name="T20" fmla="*/ 13 w 99"/>
              <a:gd name="T21" fmla="*/ 10 h 10"/>
              <a:gd name="T22" fmla="*/ 26 w 99"/>
              <a:gd name="T23" fmla="*/ 10 h 10"/>
              <a:gd name="T24" fmla="*/ 42 w 99"/>
              <a:gd name="T25" fmla="*/ 10 h 10"/>
              <a:gd name="T26" fmla="*/ 61 w 99"/>
              <a:gd name="T27" fmla="*/ 10 h 10"/>
              <a:gd name="T28" fmla="*/ 75 w 99"/>
              <a:gd name="T29" fmla="*/ 9 h 10"/>
              <a:gd name="T30" fmla="*/ 90 w 99"/>
              <a:gd name="T31" fmla="*/ 7 h 10"/>
              <a:gd name="T32" fmla="*/ 99 w 99"/>
              <a:gd name="T3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" h="10">
                <a:moveTo>
                  <a:pt x="99" y="2"/>
                </a:moveTo>
                <a:lnTo>
                  <a:pt x="94" y="2"/>
                </a:lnTo>
                <a:lnTo>
                  <a:pt x="84" y="2"/>
                </a:lnTo>
                <a:lnTo>
                  <a:pt x="67" y="0"/>
                </a:lnTo>
                <a:lnTo>
                  <a:pt x="49" y="0"/>
                </a:lnTo>
                <a:lnTo>
                  <a:pt x="31" y="2"/>
                </a:lnTo>
                <a:lnTo>
                  <a:pt x="14" y="2"/>
                </a:lnTo>
                <a:lnTo>
                  <a:pt x="5" y="5"/>
                </a:lnTo>
                <a:lnTo>
                  <a:pt x="0" y="9"/>
                </a:lnTo>
                <a:lnTo>
                  <a:pt x="3" y="9"/>
                </a:lnTo>
                <a:lnTo>
                  <a:pt x="13" y="10"/>
                </a:lnTo>
                <a:lnTo>
                  <a:pt x="26" y="10"/>
                </a:lnTo>
                <a:lnTo>
                  <a:pt x="42" y="10"/>
                </a:lnTo>
                <a:lnTo>
                  <a:pt x="61" y="10"/>
                </a:lnTo>
                <a:lnTo>
                  <a:pt x="75" y="9"/>
                </a:lnTo>
                <a:lnTo>
                  <a:pt x="90" y="7"/>
                </a:lnTo>
                <a:lnTo>
                  <a:pt x="9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2" name="Freeform 103"/>
          <p:cNvSpPr>
            <a:spLocks/>
          </p:cNvSpPr>
          <p:nvPr/>
        </p:nvSpPr>
        <p:spPr bwMode="auto">
          <a:xfrm>
            <a:off x="5194300" y="4598798"/>
            <a:ext cx="155575" cy="15875"/>
          </a:xfrm>
          <a:custGeom>
            <a:avLst/>
            <a:gdLst>
              <a:gd name="T0" fmla="*/ 98 w 98"/>
              <a:gd name="T1" fmla="*/ 0 h 10"/>
              <a:gd name="T2" fmla="*/ 94 w 98"/>
              <a:gd name="T3" fmla="*/ 0 h 10"/>
              <a:gd name="T4" fmla="*/ 84 w 98"/>
              <a:gd name="T5" fmla="*/ 0 h 10"/>
              <a:gd name="T6" fmla="*/ 67 w 98"/>
              <a:gd name="T7" fmla="*/ 0 h 10"/>
              <a:gd name="T8" fmla="*/ 49 w 98"/>
              <a:gd name="T9" fmla="*/ 0 h 10"/>
              <a:gd name="T10" fmla="*/ 31 w 98"/>
              <a:gd name="T11" fmla="*/ 0 h 10"/>
              <a:gd name="T12" fmla="*/ 14 w 98"/>
              <a:gd name="T13" fmla="*/ 2 h 10"/>
              <a:gd name="T14" fmla="*/ 5 w 98"/>
              <a:gd name="T15" fmla="*/ 3 h 10"/>
              <a:gd name="T16" fmla="*/ 0 w 98"/>
              <a:gd name="T17" fmla="*/ 6 h 10"/>
              <a:gd name="T18" fmla="*/ 3 w 98"/>
              <a:gd name="T19" fmla="*/ 6 h 10"/>
              <a:gd name="T20" fmla="*/ 13 w 98"/>
              <a:gd name="T21" fmla="*/ 8 h 10"/>
              <a:gd name="T22" fmla="*/ 26 w 98"/>
              <a:gd name="T23" fmla="*/ 8 h 10"/>
              <a:gd name="T24" fmla="*/ 42 w 98"/>
              <a:gd name="T25" fmla="*/ 10 h 10"/>
              <a:gd name="T26" fmla="*/ 61 w 98"/>
              <a:gd name="T27" fmla="*/ 10 h 10"/>
              <a:gd name="T28" fmla="*/ 75 w 98"/>
              <a:gd name="T29" fmla="*/ 8 h 10"/>
              <a:gd name="T30" fmla="*/ 90 w 98"/>
              <a:gd name="T31" fmla="*/ 5 h 10"/>
              <a:gd name="T32" fmla="*/ 98 w 98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10">
                <a:moveTo>
                  <a:pt x="98" y="0"/>
                </a:moveTo>
                <a:lnTo>
                  <a:pt x="94" y="0"/>
                </a:lnTo>
                <a:lnTo>
                  <a:pt x="84" y="0"/>
                </a:lnTo>
                <a:lnTo>
                  <a:pt x="67" y="0"/>
                </a:lnTo>
                <a:lnTo>
                  <a:pt x="49" y="0"/>
                </a:lnTo>
                <a:lnTo>
                  <a:pt x="31" y="0"/>
                </a:lnTo>
                <a:lnTo>
                  <a:pt x="14" y="2"/>
                </a:lnTo>
                <a:lnTo>
                  <a:pt x="5" y="3"/>
                </a:lnTo>
                <a:lnTo>
                  <a:pt x="0" y="6"/>
                </a:lnTo>
                <a:lnTo>
                  <a:pt x="3" y="6"/>
                </a:lnTo>
                <a:lnTo>
                  <a:pt x="13" y="8"/>
                </a:lnTo>
                <a:lnTo>
                  <a:pt x="26" y="8"/>
                </a:lnTo>
                <a:lnTo>
                  <a:pt x="42" y="10"/>
                </a:lnTo>
                <a:lnTo>
                  <a:pt x="61" y="10"/>
                </a:lnTo>
                <a:lnTo>
                  <a:pt x="75" y="8"/>
                </a:lnTo>
                <a:lnTo>
                  <a:pt x="90" y="5"/>
                </a:lnTo>
                <a:lnTo>
                  <a:pt x="9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3" name="Freeform 104"/>
          <p:cNvSpPr>
            <a:spLocks/>
          </p:cNvSpPr>
          <p:nvPr/>
        </p:nvSpPr>
        <p:spPr bwMode="auto">
          <a:xfrm>
            <a:off x="4986338" y="4603561"/>
            <a:ext cx="157163" cy="19050"/>
          </a:xfrm>
          <a:custGeom>
            <a:avLst/>
            <a:gdLst>
              <a:gd name="T0" fmla="*/ 99 w 99"/>
              <a:gd name="T1" fmla="*/ 2 h 12"/>
              <a:gd name="T2" fmla="*/ 94 w 99"/>
              <a:gd name="T3" fmla="*/ 2 h 12"/>
              <a:gd name="T4" fmla="*/ 84 w 99"/>
              <a:gd name="T5" fmla="*/ 0 h 12"/>
              <a:gd name="T6" fmla="*/ 68 w 99"/>
              <a:gd name="T7" fmla="*/ 0 h 12"/>
              <a:gd name="T8" fmla="*/ 50 w 99"/>
              <a:gd name="T9" fmla="*/ 0 h 12"/>
              <a:gd name="T10" fmla="*/ 32 w 99"/>
              <a:gd name="T11" fmla="*/ 0 h 12"/>
              <a:gd name="T12" fmla="*/ 15 w 99"/>
              <a:gd name="T13" fmla="*/ 2 h 12"/>
              <a:gd name="T14" fmla="*/ 5 w 99"/>
              <a:gd name="T15" fmla="*/ 5 h 12"/>
              <a:gd name="T16" fmla="*/ 0 w 99"/>
              <a:gd name="T17" fmla="*/ 8 h 12"/>
              <a:gd name="T18" fmla="*/ 4 w 99"/>
              <a:gd name="T19" fmla="*/ 8 h 12"/>
              <a:gd name="T20" fmla="*/ 14 w 99"/>
              <a:gd name="T21" fmla="*/ 10 h 12"/>
              <a:gd name="T22" fmla="*/ 27 w 99"/>
              <a:gd name="T23" fmla="*/ 10 h 12"/>
              <a:gd name="T24" fmla="*/ 43 w 99"/>
              <a:gd name="T25" fmla="*/ 12 h 12"/>
              <a:gd name="T26" fmla="*/ 60 w 99"/>
              <a:gd name="T27" fmla="*/ 12 h 12"/>
              <a:gd name="T28" fmla="*/ 76 w 99"/>
              <a:gd name="T29" fmla="*/ 10 h 12"/>
              <a:gd name="T30" fmla="*/ 89 w 99"/>
              <a:gd name="T31" fmla="*/ 7 h 12"/>
              <a:gd name="T32" fmla="*/ 99 w 99"/>
              <a:gd name="T3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" h="12">
                <a:moveTo>
                  <a:pt x="99" y="2"/>
                </a:moveTo>
                <a:lnTo>
                  <a:pt x="94" y="2"/>
                </a:lnTo>
                <a:lnTo>
                  <a:pt x="84" y="0"/>
                </a:lnTo>
                <a:lnTo>
                  <a:pt x="68" y="0"/>
                </a:lnTo>
                <a:lnTo>
                  <a:pt x="50" y="0"/>
                </a:lnTo>
                <a:lnTo>
                  <a:pt x="32" y="0"/>
                </a:lnTo>
                <a:lnTo>
                  <a:pt x="15" y="2"/>
                </a:lnTo>
                <a:lnTo>
                  <a:pt x="5" y="5"/>
                </a:lnTo>
                <a:lnTo>
                  <a:pt x="0" y="8"/>
                </a:lnTo>
                <a:lnTo>
                  <a:pt x="4" y="8"/>
                </a:lnTo>
                <a:lnTo>
                  <a:pt x="14" y="10"/>
                </a:lnTo>
                <a:lnTo>
                  <a:pt x="27" y="10"/>
                </a:lnTo>
                <a:lnTo>
                  <a:pt x="43" y="12"/>
                </a:lnTo>
                <a:lnTo>
                  <a:pt x="60" y="12"/>
                </a:lnTo>
                <a:lnTo>
                  <a:pt x="76" y="10"/>
                </a:lnTo>
                <a:lnTo>
                  <a:pt x="89" y="7"/>
                </a:lnTo>
                <a:lnTo>
                  <a:pt x="9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4" name="Freeform 105"/>
          <p:cNvSpPr>
            <a:spLocks/>
          </p:cNvSpPr>
          <p:nvPr/>
        </p:nvSpPr>
        <p:spPr bwMode="auto">
          <a:xfrm>
            <a:off x="4257675" y="4587686"/>
            <a:ext cx="158750" cy="15875"/>
          </a:xfrm>
          <a:custGeom>
            <a:avLst/>
            <a:gdLst>
              <a:gd name="T0" fmla="*/ 100 w 100"/>
              <a:gd name="T1" fmla="*/ 2 h 10"/>
              <a:gd name="T2" fmla="*/ 95 w 100"/>
              <a:gd name="T3" fmla="*/ 2 h 10"/>
              <a:gd name="T4" fmla="*/ 85 w 100"/>
              <a:gd name="T5" fmla="*/ 2 h 10"/>
              <a:gd name="T6" fmla="*/ 69 w 100"/>
              <a:gd name="T7" fmla="*/ 0 h 10"/>
              <a:gd name="T8" fmla="*/ 51 w 100"/>
              <a:gd name="T9" fmla="*/ 0 h 10"/>
              <a:gd name="T10" fmla="*/ 33 w 100"/>
              <a:gd name="T11" fmla="*/ 0 h 10"/>
              <a:gd name="T12" fmla="*/ 16 w 100"/>
              <a:gd name="T13" fmla="*/ 2 h 10"/>
              <a:gd name="T14" fmla="*/ 5 w 100"/>
              <a:gd name="T15" fmla="*/ 4 h 10"/>
              <a:gd name="T16" fmla="*/ 0 w 100"/>
              <a:gd name="T17" fmla="*/ 7 h 10"/>
              <a:gd name="T18" fmla="*/ 3 w 100"/>
              <a:gd name="T19" fmla="*/ 7 h 10"/>
              <a:gd name="T20" fmla="*/ 13 w 100"/>
              <a:gd name="T21" fmla="*/ 9 h 10"/>
              <a:gd name="T22" fmla="*/ 26 w 100"/>
              <a:gd name="T23" fmla="*/ 10 h 10"/>
              <a:gd name="T24" fmla="*/ 42 w 100"/>
              <a:gd name="T25" fmla="*/ 10 h 10"/>
              <a:gd name="T26" fmla="*/ 61 w 100"/>
              <a:gd name="T27" fmla="*/ 10 h 10"/>
              <a:gd name="T28" fmla="*/ 77 w 100"/>
              <a:gd name="T29" fmla="*/ 10 h 10"/>
              <a:gd name="T30" fmla="*/ 90 w 100"/>
              <a:gd name="T31" fmla="*/ 7 h 10"/>
              <a:gd name="T32" fmla="*/ 100 w 100"/>
              <a:gd name="T3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0" h="10">
                <a:moveTo>
                  <a:pt x="100" y="2"/>
                </a:moveTo>
                <a:lnTo>
                  <a:pt x="95" y="2"/>
                </a:lnTo>
                <a:lnTo>
                  <a:pt x="85" y="2"/>
                </a:lnTo>
                <a:lnTo>
                  <a:pt x="69" y="0"/>
                </a:lnTo>
                <a:lnTo>
                  <a:pt x="51" y="0"/>
                </a:lnTo>
                <a:lnTo>
                  <a:pt x="33" y="0"/>
                </a:lnTo>
                <a:lnTo>
                  <a:pt x="16" y="2"/>
                </a:lnTo>
                <a:lnTo>
                  <a:pt x="5" y="4"/>
                </a:lnTo>
                <a:lnTo>
                  <a:pt x="0" y="7"/>
                </a:lnTo>
                <a:lnTo>
                  <a:pt x="3" y="7"/>
                </a:lnTo>
                <a:lnTo>
                  <a:pt x="13" y="9"/>
                </a:lnTo>
                <a:lnTo>
                  <a:pt x="26" y="10"/>
                </a:lnTo>
                <a:lnTo>
                  <a:pt x="42" y="10"/>
                </a:lnTo>
                <a:lnTo>
                  <a:pt x="61" y="10"/>
                </a:lnTo>
                <a:lnTo>
                  <a:pt x="77" y="10"/>
                </a:lnTo>
                <a:lnTo>
                  <a:pt x="90" y="7"/>
                </a:lnTo>
                <a:lnTo>
                  <a:pt x="10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5" name="Freeform 106"/>
          <p:cNvSpPr>
            <a:spLocks/>
          </p:cNvSpPr>
          <p:nvPr/>
        </p:nvSpPr>
        <p:spPr bwMode="auto">
          <a:xfrm>
            <a:off x="5010150" y="4594036"/>
            <a:ext cx="19050" cy="242888"/>
          </a:xfrm>
          <a:custGeom>
            <a:avLst/>
            <a:gdLst>
              <a:gd name="T0" fmla="*/ 5 w 12"/>
              <a:gd name="T1" fmla="*/ 0 h 153"/>
              <a:gd name="T2" fmla="*/ 4 w 12"/>
              <a:gd name="T3" fmla="*/ 19 h 153"/>
              <a:gd name="T4" fmla="*/ 2 w 12"/>
              <a:gd name="T5" fmla="*/ 67 h 153"/>
              <a:gd name="T6" fmla="*/ 0 w 12"/>
              <a:gd name="T7" fmla="*/ 118 h 153"/>
              <a:gd name="T8" fmla="*/ 5 w 12"/>
              <a:gd name="T9" fmla="*/ 153 h 153"/>
              <a:gd name="T10" fmla="*/ 7 w 12"/>
              <a:gd name="T11" fmla="*/ 135 h 153"/>
              <a:gd name="T12" fmla="*/ 12 w 12"/>
              <a:gd name="T13" fmla="*/ 90 h 153"/>
              <a:gd name="T14" fmla="*/ 12 w 12"/>
              <a:gd name="T15" fmla="*/ 41 h 153"/>
              <a:gd name="T16" fmla="*/ 5 w 12"/>
              <a:gd name="T1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53">
                <a:moveTo>
                  <a:pt x="5" y="0"/>
                </a:moveTo>
                <a:lnTo>
                  <a:pt x="4" y="19"/>
                </a:lnTo>
                <a:lnTo>
                  <a:pt x="2" y="67"/>
                </a:lnTo>
                <a:lnTo>
                  <a:pt x="0" y="118"/>
                </a:lnTo>
                <a:lnTo>
                  <a:pt x="5" y="153"/>
                </a:lnTo>
                <a:lnTo>
                  <a:pt x="7" y="135"/>
                </a:lnTo>
                <a:lnTo>
                  <a:pt x="12" y="90"/>
                </a:lnTo>
                <a:lnTo>
                  <a:pt x="12" y="41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6" name="Freeform 107"/>
          <p:cNvSpPr>
            <a:spLocks/>
          </p:cNvSpPr>
          <p:nvPr/>
        </p:nvSpPr>
        <p:spPr bwMode="auto">
          <a:xfrm>
            <a:off x="4689475" y="4247961"/>
            <a:ext cx="284163" cy="293688"/>
          </a:xfrm>
          <a:custGeom>
            <a:avLst/>
            <a:gdLst>
              <a:gd name="T0" fmla="*/ 0 w 179"/>
              <a:gd name="T1" fmla="*/ 0 h 185"/>
              <a:gd name="T2" fmla="*/ 8 w 179"/>
              <a:gd name="T3" fmla="*/ 7 h 185"/>
              <a:gd name="T4" fmla="*/ 28 w 179"/>
              <a:gd name="T5" fmla="*/ 26 h 185"/>
              <a:gd name="T6" fmla="*/ 56 w 179"/>
              <a:gd name="T7" fmla="*/ 54 h 185"/>
              <a:gd name="T8" fmla="*/ 90 w 179"/>
              <a:gd name="T9" fmla="*/ 87 h 185"/>
              <a:gd name="T10" fmla="*/ 123 w 179"/>
              <a:gd name="T11" fmla="*/ 120 h 185"/>
              <a:gd name="T12" fmla="*/ 151 w 179"/>
              <a:gd name="T13" fmla="*/ 150 h 185"/>
              <a:gd name="T14" fmla="*/ 171 w 179"/>
              <a:gd name="T15" fmla="*/ 173 h 185"/>
              <a:gd name="T16" fmla="*/ 179 w 179"/>
              <a:gd name="T17" fmla="*/ 185 h 185"/>
              <a:gd name="T18" fmla="*/ 171 w 179"/>
              <a:gd name="T19" fmla="*/ 178 h 185"/>
              <a:gd name="T20" fmla="*/ 151 w 179"/>
              <a:gd name="T21" fmla="*/ 160 h 185"/>
              <a:gd name="T22" fmla="*/ 123 w 179"/>
              <a:gd name="T23" fmla="*/ 133 h 185"/>
              <a:gd name="T24" fmla="*/ 92 w 179"/>
              <a:gd name="T25" fmla="*/ 102 h 185"/>
              <a:gd name="T26" fmla="*/ 59 w 179"/>
              <a:gd name="T27" fmla="*/ 69 h 185"/>
              <a:gd name="T28" fmla="*/ 29 w 179"/>
              <a:gd name="T29" fmla="*/ 40 h 185"/>
              <a:gd name="T30" fmla="*/ 9 w 179"/>
              <a:gd name="T31" fmla="*/ 15 h 185"/>
              <a:gd name="T32" fmla="*/ 0 w 179"/>
              <a:gd name="T3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9" h="185">
                <a:moveTo>
                  <a:pt x="0" y="0"/>
                </a:moveTo>
                <a:lnTo>
                  <a:pt x="8" y="7"/>
                </a:lnTo>
                <a:lnTo>
                  <a:pt x="28" y="26"/>
                </a:lnTo>
                <a:lnTo>
                  <a:pt x="56" y="54"/>
                </a:lnTo>
                <a:lnTo>
                  <a:pt x="90" y="87"/>
                </a:lnTo>
                <a:lnTo>
                  <a:pt x="123" y="120"/>
                </a:lnTo>
                <a:lnTo>
                  <a:pt x="151" y="150"/>
                </a:lnTo>
                <a:lnTo>
                  <a:pt x="171" y="173"/>
                </a:lnTo>
                <a:lnTo>
                  <a:pt x="179" y="185"/>
                </a:lnTo>
                <a:lnTo>
                  <a:pt x="171" y="178"/>
                </a:lnTo>
                <a:lnTo>
                  <a:pt x="151" y="160"/>
                </a:lnTo>
                <a:lnTo>
                  <a:pt x="123" y="133"/>
                </a:lnTo>
                <a:lnTo>
                  <a:pt x="92" y="102"/>
                </a:lnTo>
                <a:lnTo>
                  <a:pt x="59" y="69"/>
                </a:lnTo>
                <a:lnTo>
                  <a:pt x="29" y="40"/>
                </a:lnTo>
                <a:lnTo>
                  <a:pt x="9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7" name="Freeform 108"/>
          <p:cNvSpPr>
            <a:spLocks/>
          </p:cNvSpPr>
          <p:nvPr/>
        </p:nvSpPr>
        <p:spPr bwMode="auto">
          <a:xfrm>
            <a:off x="4141788" y="4886136"/>
            <a:ext cx="225425" cy="136525"/>
          </a:xfrm>
          <a:custGeom>
            <a:avLst/>
            <a:gdLst>
              <a:gd name="T0" fmla="*/ 142 w 142"/>
              <a:gd name="T1" fmla="*/ 0 h 86"/>
              <a:gd name="T2" fmla="*/ 137 w 142"/>
              <a:gd name="T3" fmla="*/ 4 h 86"/>
              <a:gd name="T4" fmla="*/ 124 w 142"/>
              <a:gd name="T5" fmla="*/ 10 h 86"/>
              <a:gd name="T6" fmla="*/ 102 w 142"/>
              <a:gd name="T7" fmla="*/ 22 h 86"/>
              <a:gd name="T8" fmla="*/ 79 w 142"/>
              <a:gd name="T9" fmla="*/ 35 h 86"/>
              <a:gd name="T10" fmla="*/ 54 w 142"/>
              <a:gd name="T11" fmla="*/ 50 h 86"/>
              <a:gd name="T12" fmla="*/ 31 w 142"/>
              <a:gd name="T13" fmla="*/ 63 h 86"/>
              <a:gd name="T14" fmla="*/ 13 w 142"/>
              <a:gd name="T15" fmla="*/ 76 h 86"/>
              <a:gd name="T16" fmla="*/ 0 w 142"/>
              <a:gd name="T17" fmla="*/ 86 h 86"/>
              <a:gd name="T18" fmla="*/ 5 w 142"/>
              <a:gd name="T19" fmla="*/ 84 h 86"/>
              <a:gd name="T20" fmla="*/ 18 w 142"/>
              <a:gd name="T21" fmla="*/ 78 h 86"/>
              <a:gd name="T22" fmla="*/ 38 w 142"/>
              <a:gd name="T23" fmla="*/ 69 h 86"/>
              <a:gd name="T24" fmla="*/ 61 w 142"/>
              <a:gd name="T25" fmla="*/ 58 h 86"/>
              <a:gd name="T26" fmla="*/ 86 w 142"/>
              <a:gd name="T27" fmla="*/ 45 h 86"/>
              <a:gd name="T28" fmla="*/ 109 w 142"/>
              <a:gd name="T29" fmla="*/ 32 h 86"/>
              <a:gd name="T30" fmla="*/ 129 w 142"/>
              <a:gd name="T31" fmla="*/ 15 h 86"/>
              <a:gd name="T32" fmla="*/ 142 w 142"/>
              <a:gd name="T3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86">
                <a:moveTo>
                  <a:pt x="142" y="0"/>
                </a:moveTo>
                <a:lnTo>
                  <a:pt x="137" y="4"/>
                </a:lnTo>
                <a:lnTo>
                  <a:pt x="124" y="10"/>
                </a:lnTo>
                <a:lnTo>
                  <a:pt x="102" y="22"/>
                </a:lnTo>
                <a:lnTo>
                  <a:pt x="79" y="35"/>
                </a:lnTo>
                <a:lnTo>
                  <a:pt x="54" y="50"/>
                </a:lnTo>
                <a:lnTo>
                  <a:pt x="31" y="63"/>
                </a:lnTo>
                <a:lnTo>
                  <a:pt x="13" y="76"/>
                </a:lnTo>
                <a:lnTo>
                  <a:pt x="0" y="86"/>
                </a:lnTo>
                <a:lnTo>
                  <a:pt x="5" y="84"/>
                </a:lnTo>
                <a:lnTo>
                  <a:pt x="18" y="78"/>
                </a:lnTo>
                <a:lnTo>
                  <a:pt x="38" y="69"/>
                </a:lnTo>
                <a:lnTo>
                  <a:pt x="61" y="58"/>
                </a:lnTo>
                <a:lnTo>
                  <a:pt x="86" y="45"/>
                </a:lnTo>
                <a:lnTo>
                  <a:pt x="109" y="32"/>
                </a:lnTo>
                <a:lnTo>
                  <a:pt x="129" y="15"/>
                </a:lnTo>
                <a:lnTo>
                  <a:pt x="14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8" name="Freeform 109"/>
          <p:cNvSpPr>
            <a:spLocks/>
          </p:cNvSpPr>
          <p:nvPr/>
        </p:nvSpPr>
        <p:spPr bwMode="auto">
          <a:xfrm>
            <a:off x="4170363" y="4954398"/>
            <a:ext cx="15875" cy="128588"/>
          </a:xfrm>
          <a:custGeom>
            <a:avLst/>
            <a:gdLst>
              <a:gd name="T0" fmla="*/ 0 w 10"/>
              <a:gd name="T1" fmla="*/ 0 h 81"/>
              <a:gd name="T2" fmla="*/ 0 w 10"/>
              <a:gd name="T3" fmla="*/ 12 h 81"/>
              <a:gd name="T4" fmla="*/ 0 w 10"/>
              <a:gd name="T5" fmla="*/ 38 h 81"/>
              <a:gd name="T6" fmla="*/ 2 w 10"/>
              <a:gd name="T7" fmla="*/ 64 h 81"/>
              <a:gd name="T8" fmla="*/ 5 w 10"/>
              <a:gd name="T9" fmla="*/ 81 h 81"/>
              <a:gd name="T10" fmla="*/ 7 w 10"/>
              <a:gd name="T11" fmla="*/ 73 h 81"/>
              <a:gd name="T12" fmla="*/ 10 w 10"/>
              <a:gd name="T13" fmla="*/ 53 h 81"/>
              <a:gd name="T14" fmla="*/ 10 w 10"/>
              <a:gd name="T15" fmla="*/ 26 h 81"/>
              <a:gd name="T16" fmla="*/ 0 w 10"/>
              <a:gd name="T1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81">
                <a:moveTo>
                  <a:pt x="0" y="0"/>
                </a:moveTo>
                <a:lnTo>
                  <a:pt x="0" y="12"/>
                </a:lnTo>
                <a:lnTo>
                  <a:pt x="0" y="38"/>
                </a:lnTo>
                <a:lnTo>
                  <a:pt x="2" y="64"/>
                </a:lnTo>
                <a:lnTo>
                  <a:pt x="5" y="81"/>
                </a:lnTo>
                <a:lnTo>
                  <a:pt x="7" y="73"/>
                </a:lnTo>
                <a:lnTo>
                  <a:pt x="10" y="53"/>
                </a:lnTo>
                <a:lnTo>
                  <a:pt x="10" y="2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09" name="Freeform 110"/>
          <p:cNvSpPr>
            <a:spLocks/>
          </p:cNvSpPr>
          <p:nvPr/>
        </p:nvSpPr>
        <p:spPr bwMode="auto">
          <a:xfrm>
            <a:off x="6062663" y="4949636"/>
            <a:ext cx="15875" cy="93663"/>
          </a:xfrm>
          <a:custGeom>
            <a:avLst/>
            <a:gdLst>
              <a:gd name="T0" fmla="*/ 5 w 10"/>
              <a:gd name="T1" fmla="*/ 0 h 59"/>
              <a:gd name="T2" fmla="*/ 6 w 10"/>
              <a:gd name="T3" fmla="*/ 8 h 59"/>
              <a:gd name="T4" fmla="*/ 8 w 10"/>
              <a:gd name="T5" fmla="*/ 26 h 59"/>
              <a:gd name="T6" fmla="*/ 10 w 10"/>
              <a:gd name="T7" fmla="*/ 48 h 59"/>
              <a:gd name="T8" fmla="*/ 6 w 10"/>
              <a:gd name="T9" fmla="*/ 59 h 59"/>
              <a:gd name="T10" fmla="*/ 5 w 10"/>
              <a:gd name="T11" fmla="*/ 51 h 59"/>
              <a:gd name="T12" fmla="*/ 1 w 10"/>
              <a:gd name="T13" fmla="*/ 34 h 59"/>
              <a:gd name="T14" fmla="*/ 0 w 10"/>
              <a:gd name="T15" fmla="*/ 15 h 59"/>
              <a:gd name="T16" fmla="*/ 5 w 10"/>
              <a:gd name="T17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59">
                <a:moveTo>
                  <a:pt x="5" y="0"/>
                </a:moveTo>
                <a:lnTo>
                  <a:pt x="6" y="8"/>
                </a:lnTo>
                <a:lnTo>
                  <a:pt x="8" y="26"/>
                </a:lnTo>
                <a:lnTo>
                  <a:pt x="10" y="48"/>
                </a:lnTo>
                <a:lnTo>
                  <a:pt x="6" y="59"/>
                </a:lnTo>
                <a:lnTo>
                  <a:pt x="5" y="51"/>
                </a:lnTo>
                <a:lnTo>
                  <a:pt x="1" y="34"/>
                </a:lnTo>
                <a:lnTo>
                  <a:pt x="0" y="15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0" name="Freeform 111"/>
          <p:cNvSpPr>
            <a:spLocks/>
          </p:cNvSpPr>
          <p:nvPr/>
        </p:nvSpPr>
        <p:spPr bwMode="auto">
          <a:xfrm>
            <a:off x="4287838" y="4902011"/>
            <a:ext cx="600075" cy="20638"/>
          </a:xfrm>
          <a:custGeom>
            <a:avLst/>
            <a:gdLst>
              <a:gd name="T0" fmla="*/ 0 w 378"/>
              <a:gd name="T1" fmla="*/ 2 h 13"/>
              <a:gd name="T2" fmla="*/ 4 w 378"/>
              <a:gd name="T3" fmla="*/ 2 h 13"/>
              <a:gd name="T4" fmla="*/ 15 w 378"/>
              <a:gd name="T5" fmla="*/ 2 h 13"/>
              <a:gd name="T6" fmla="*/ 33 w 378"/>
              <a:gd name="T7" fmla="*/ 2 h 13"/>
              <a:gd name="T8" fmla="*/ 56 w 378"/>
              <a:gd name="T9" fmla="*/ 2 h 13"/>
              <a:gd name="T10" fmla="*/ 84 w 378"/>
              <a:gd name="T11" fmla="*/ 2 h 13"/>
              <a:gd name="T12" fmla="*/ 116 w 378"/>
              <a:gd name="T13" fmla="*/ 2 h 13"/>
              <a:gd name="T14" fmla="*/ 149 w 378"/>
              <a:gd name="T15" fmla="*/ 2 h 13"/>
              <a:gd name="T16" fmla="*/ 182 w 378"/>
              <a:gd name="T17" fmla="*/ 0 h 13"/>
              <a:gd name="T18" fmla="*/ 216 w 378"/>
              <a:gd name="T19" fmla="*/ 2 h 13"/>
              <a:gd name="T20" fmla="*/ 251 w 378"/>
              <a:gd name="T21" fmla="*/ 2 h 13"/>
              <a:gd name="T22" fmla="*/ 282 w 378"/>
              <a:gd name="T23" fmla="*/ 2 h 13"/>
              <a:gd name="T24" fmla="*/ 312 w 378"/>
              <a:gd name="T25" fmla="*/ 2 h 13"/>
              <a:gd name="T26" fmla="*/ 337 w 378"/>
              <a:gd name="T27" fmla="*/ 2 h 13"/>
              <a:gd name="T28" fmla="*/ 356 w 378"/>
              <a:gd name="T29" fmla="*/ 3 h 13"/>
              <a:gd name="T30" fmla="*/ 371 w 378"/>
              <a:gd name="T31" fmla="*/ 3 h 13"/>
              <a:gd name="T32" fmla="*/ 378 w 378"/>
              <a:gd name="T33" fmla="*/ 5 h 13"/>
              <a:gd name="T34" fmla="*/ 374 w 378"/>
              <a:gd name="T35" fmla="*/ 5 h 13"/>
              <a:gd name="T36" fmla="*/ 363 w 378"/>
              <a:gd name="T37" fmla="*/ 5 h 13"/>
              <a:gd name="T38" fmla="*/ 346 w 378"/>
              <a:gd name="T39" fmla="*/ 7 h 13"/>
              <a:gd name="T40" fmla="*/ 325 w 378"/>
              <a:gd name="T41" fmla="*/ 8 h 13"/>
              <a:gd name="T42" fmla="*/ 299 w 378"/>
              <a:gd name="T43" fmla="*/ 8 h 13"/>
              <a:gd name="T44" fmla="*/ 271 w 378"/>
              <a:gd name="T45" fmla="*/ 10 h 13"/>
              <a:gd name="T46" fmla="*/ 239 w 378"/>
              <a:gd name="T47" fmla="*/ 12 h 13"/>
              <a:gd name="T48" fmla="*/ 206 w 378"/>
              <a:gd name="T49" fmla="*/ 12 h 13"/>
              <a:gd name="T50" fmla="*/ 172 w 378"/>
              <a:gd name="T51" fmla="*/ 13 h 13"/>
              <a:gd name="T52" fmla="*/ 139 w 378"/>
              <a:gd name="T53" fmla="*/ 13 h 13"/>
              <a:gd name="T54" fmla="*/ 107 w 378"/>
              <a:gd name="T55" fmla="*/ 13 h 13"/>
              <a:gd name="T56" fmla="*/ 78 w 378"/>
              <a:gd name="T57" fmla="*/ 12 h 13"/>
              <a:gd name="T58" fmla="*/ 51 w 378"/>
              <a:gd name="T59" fmla="*/ 10 h 13"/>
              <a:gd name="T60" fmla="*/ 30 w 378"/>
              <a:gd name="T61" fmla="*/ 8 h 13"/>
              <a:gd name="T62" fmla="*/ 12 w 378"/>
              <a:gd name="T63" fmla="*/ 5 h 13"/>
              <a:gd name="T64" fmla="*/ 0 w 378"/>
              <a:gd name="T65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8" h="13">
                <a:moveTo>
                  <a:pt x="0" y="2"/>
                </a:moveTo>
                <a:lnTo>
                  <a:pt x="4" y="2"/>
                </a:lnTo>
                <a:lnTo>
                  <a:pt x="15" y="2"/>
                </a:lnTo>
                <a:lnTo>
                  <a:pt x="33" y="2"/>
                </a:lnTo>
                <a:lnTo>
                  <a:pt x="56" y="2"/>
                </a:lnTo>
                <a:lnTo>
                  <a:pt x="84" y="2"/>
                </a:lnTo>
                <a:lnTo>
                  <a:pt x="116" y="2"/>
                </a:lnTo>
                <a:lnTo>
                  <a:pt x="149" y="2"/>
                </a:lnTo>
                <a:lnTo>
                  <a:pt x="182" y="0"/>
                </a:lnTo>
                <a:lnTo>
                  <a:pt x="216" y="2"/>
                </a:lnTo>
                <a:lnTo>
                  <a:pt x="251" y="2"/>
                </a:lnTo>
                <a:lnTo>
                  <a:pt x="282" y="2"/>
                </a:lnTo>
                <a:lnTo>
                  <a:pt x="312" y="2"/>
                </a:lnTo>
                <a:lnTo>
                  <a:pt x="337" y="2"/>
                </a:lnTo>
                <a:lnTo>
                  <a:pt x="356" y="3"/>
                </a:lnTo>
                <a:lnTo>
                  <a:pt x="371" y="3"/>
                </a:lnTo>
                <a:lnTo>
                  <a:pt x="378" y="5"/>
                </a:lnTo>
                <a:lnTo>
                  <a:pt x="374" y="5"/>
                </a:lnTo>
                <a:lnTo>
                  <a:pt x="363" y="5"/>
                </a:lnTo>
                <a:lnTo>
                  <a:pt x="346" y="7"/>
                </a:lnTo>
                <a:lnTo>
                  <a:pt x="325" y="8"/>
                </a:lnTo>
                <a:lnTo>
                  <a:pt x="299" y="8"/>
                </a:lnTo>
                <a:lnTo>
                  <a:pt x="271" y="10"/>
                </a:lnTo>
                <a:lnTo>
                  <a:pt x="239" y="12"/>
                </a:lnTo>
                <a:lnTo>
                  <a:pt x="206" y="12"/>
                </a:lnTo>
                <a:lnTo>
                  <a:pt x="172" y="13"/>
                </a:lnTo>
                <a:lnTo>
                  <a:pt x="139" y="13"/>
                </a:lnTo>
                <a:lnTo>
                  <a:pt x="107" y="13"/>
                </a:lnTo>
                <a:lnTo>
                  <a:pt x="78" y="12"/>
                </a:lnTo>
                <a:lnTo>
                  <a:pt x="51" y="10"/>
                </a:lnTo>
                <a:lnTo>
                  <a:pt x="30" y="8"/>
                </a:lnTo>
                <a:lnTo>
                  <a:pt x="12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1" name="Freeform 112"/>
          <p:cNvSpPr>
            <a:spLocks/>
          </p:cNvSpPr>
          <p:nvPr/>
        </p:nvSpPr>
        <p:spPr bwMode="auto">
          <a:xfrm>
            <a:off x="4197350" y="5038536"/>
            <a:ext cx="15875" cy="468313"/>
          </a:xfrm>
          <a:custGeom>
            <a:avLst/>
            <a:gdLst>
              <a:gd name="T0" fmla="*/ 0 w 10"/>
              <a:gd name="T1" fmla="*/ 0 h 295"/>
              <a:gd name="T2" fmla="*/ 0 w 10"/>
              <a:gd name="T3" fmla="*/ 44 h 295"/>
              <a:gd name="T4" fmla="*/ 0 w 10"/>
              <a:gd name="T5" fmla="*/ 142 h 295"/>
              <a:gd name="T6" fmla="*/ 1 w 10"/>
              <a:gd name="T7" fmla="*/ 242 h 295"/>
              <a:gd name="T8" fmla="*/ 5 w 10"/>
              <a:gd name="T9" fmla="*/ 295 h 295"/>
              <a:gd name="T10" fmla="*/ 6 w 10"/>
              <a:gd name="T11" fmla="*/ 255 h 295"/>
              <a:gd name="T12" fmla="*/ 10 w 10"/>
              <a:gd name="T13" fmla="*/ 165 h 295"/>
              <a:gd name="T14" fmla="*/ 10 w 10"/>
              <a:gd name="T15" fmla="*/ 66 h 295"/>
              <a:gd name="T16" fmla="*/ 0 w 10"/>
              <a:gd name="T17" fmla="*/ 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95">
                <a:moveTo>
                  <a:pt x="0" y="0"/>
                </a:moveTo>
                <a:lnTo>
                  <a:pt x="0" y="44"/>
                </a:lnTo>
                <a:lnTo>
                  <a:pt x="0" y="142"/>
                </a:lnTo>
                <a:lnTo>
                  <a:pt x="1" y="242"/>
                </a:lnTo>
                <a:lnTo>
                  <a:pt x="5" y="295"/>
                </a:lnTo>
                <a:lnTo>
                  <a:pt x="6" y="255"/>
                </a:lnTo>
                <a:lnTo>
                  <a:pt x="10" y="165"/>
                </a:lnTo>
                <a:lnTo>
                  <a:pt x="10" y="6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2" name="Freeform 113"/>
          <p:cNvSpPr>
            <a:spLocks/>
          </p:cNvSpPr>
          <p:nvPr/>
        </p:nvSpPr>
        <p:spPr bwMode="auto">
          <a:xfrm>
            <a:off x="7597775" y="4057461"/>
            <a:ext cx="76200" cy="492125"/>
          </a:xfrm>
          <a:custGeom>
            <a:avLst/>
            <a:gdLst>
              <a:gd name="T0" fmla="*/ 0 w 48"/>
              <a:gd name="T1" fmla="*/ 0 h 310"/>
              <a:gd name="T2" fmla="*/ 7 w 48"/>
              <a:gd name="T3" fmla="*/ 33 h 310"/>
              <a:gd name="T4" fmla="*/ 23 w 48"/>
              <a:gd name="T5" fmla="*/ 112 h 310"/>
              <a:gd name="T6" fmla="*/ 40 w 48"/>
              <a:gd name="T7" fmla="*/ 214 h 310"/>
              <a:gd name="T8" fmla="*/ 48 w 48"/>
              <a:gd name="T9" fmla="*/ 310 h 310"/>
              <a:gd name="T10" fmla="*/ 41 w 48"/>
              <a:gd name="T11" fmla="*/ 270 h 310"/>
              <a:gd name="T12" fmla="*/ 25 w 48"/>
              <a:gd name="T13" fmla="*/ 178 h 310"/>
              <a:gd name="T14" fmla="*/ 8 w 48"/>
              <a:gd name="T15" fmla="*/ 74 h 310"/>
              <a:gd name="T16" fmla="*/ 0 w 48"/>
              <a:gd name="T1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310">
                <a:moveTo>
                  <a:pt x="0" y="0"/>
                </a:moveTo>
                <a:lnTo>
                  <a:pt x="7" y="33"/>
                </a:lnTo>
                <a:lnTo>
                  <a:pt x="23" y="112"/>
                </a:lnTo>
                <a:lnTo>
                  <a:pt x="40" y="214"/>
                </a:lnTo>
                <a:lnTo>
                  <a:pt x="48" y="310"/>
                </a:lnTo>
                <a:lnTo>
                  <a:pt x="41" y="270"/>
                </a:lnTo>
                <a:lnTo>
                  <a:pt x="25" y="178"/>
                </a:lnTo>
                <a:lnTo>
                  <a:pt x="8" y="7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3" name="Freeform 114"/>
          <p:cNvSpPr>
            <a:spLocks/>
          </p:cNvSpPr>
          <p:nvPr/>
        </p:nvSpPr>
        <p:spPr bwMode="auto">
          <a:xfrm>
            <a:off x="7618413" y="4527361"/>
            <a:ext cx="84138" cy="15875"/>
          </a:xfrm>
          <a:custGeom>
            <a:avLst/>
            <a:gdLst>
              <a:gd name="T0" fmla="*/ 53 w 53"/>
              <a:gd name="T1" fmla="*/ 2 h 10"/>
              <a:gd name="T2" fmla="*/ 51 w 53"/>
              <a:gd name="T3" fmla="*/ 2 h 10"/>
              <a:gd name="T4" fmla="*/ 46 w 53"/>
              <a:gd name="T5" fmla="*/ 2 h 10"/>
              <a:gd name="T6" fmla="*/ 38 w 53"/>
              <a:gd name="T7" fmla="*/ 0 h 10"/>
              <a:gd name="T8" fmla="*/ 30 w 53"/>
              <a:gd name="T9" fmla="*/ 0 h 10"/>
              <a:gd name="T10" fmla="*/ 20 w 53"/>
              <a:gd name="T11" fmla="*/ 0 h 10"/>
              <a:gd name="T12" fmla="*/ 12 w 53"/>
              <a:gd name="T13" fmla="*/ 2 h 10"/>
              <a:gd name="T14" fmla="*/ 5 w 53"/>
              <a:gd name="T15" fmla="*/ 2 h 10"/>
              <a:gd name="T16" fmla="*/ 0 w 53"/>
              <a:gd name="T17" fmla="*/ 5 h 10"/>
              <a:gd name="T18" fmla="*/ 2 w 53"/>
              <a:gd name="T19" fmla="*/ 5 h 10"/>
              <a:gd name="T20" fmla="*/ 7 w 53"/>
              <a:gd name="T21" fmla="*/ 7 h 10"/>
              <a:gd name="T22" fmla="*/ 13 w 53"/>
              <a:gd name="T23" fmla="*/ 9 h 10"/>
              <a:gd name="T24" fmla="*/ 22 w 53"/>
              <a:gd name="T25" fmla="*/ 9 h 10"/>
              <a:gd name="T26" fmla="*/ 30 w 53"/>
              <a:gd name="T27" fmla="*/ 10 h 10"/>
              <a:gd name="T28" fmla="*/ 38 w 53"/>
              <a:gd name="T29" fmla="*/ 9 h 10"/>
              <a:gd name="T30" fmla="*/ 46 w 53"/>
              <a:gd name="T31" fmla="*/ 7 h 10"/>
              <a:gd name="T32" fmla="*/ 53 w 53"/>
              <a:gd name="T3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10">
                <a:moveTo>
                  <a:pt x="53" y="2"/>
                </a:moveTo>
                <a:lnTo>
                  <a:pt x="51" y="2"/>
                </a:lnTo>
                <a:lnTo>
                  <a:pt x="46" y="2"/>
                </a:lnTo>
                <a:lnTo>
                  <a:pt x="38" y="0"/>
                </a:lnTo>
                <a:lnTo>
                  <a:pt x="30" y="0"/>
                </a:lnTo>
                <a:lnTo>
                  <a:pt x="20" y="0"/>
                </a:lnTo>
                <a:lnTo>
                  <a:pt x="12" y="2"/>
                </a:lnTo>
                <a:lnTo>
                  <a:pt x="5" y="2"/>
                </a:lnTo>
                <a:lnTo>
                  <a:pt x="0" y="5"/>
                </a:lnTo>
                <a:lnTo>
                  <a:pt x="2" y="5"/>
                </a:lnTo>
                <a:lnTo>
                  <a:pt x="7" y="7"/>
                </a:lnTo>
                <a:lnTo>
                  <a:pt x="13" y="9"/>
                </a:lnTo>
                <a:lnTo>
                  <a:pt x="22" y="9"/>
                </a:lnTo>
                <a:lnTo>
                  <a:pt x="30" y="10"/>
                </a:lnTo>
                <a:lnTo>
                  <a:pt x="38" y="9"/>
                </a:lnTo>
                <a:lnTo>
                  <a:pt x="46" y="7"/>
                </a:lnTo>
                <a:lnTo>
                  <a:pt x="53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4" name="Freeform 115"/>
          <p:cNvSpPr>
            <a:spLocks/>
          </p:cNvSpPr>
          <p:nvPr/>
        </p:nvSpPr>
        <p:spPr bwMode="auto">
          <a:xfrm>
            <a:off x="7597775" y="4190811"/>
            <a:ext cx="44450" cy="371475"/>
          </a:xfrm>
          <a:custGeom>
            <a:avLst/>
            <a:gdLst>
              <a:gd name="T0" fmla="*/ 0 w 28"/>
              <a:gd name="T1" fmla="*/ 0 h 234"/>
              <a:gd name="T2" fmla="*/ 7 w 28"/>
              <a:gd name="T3" fmla="*/ 31 h 234"/>
              <a:gd name="T4" fmla="*/ 18 w 28"/>
              <a:gd name="T5" fmla="*/ 100 h 234"/>
              <a:gd name="T6" fmla="*/ 28 w 28"/>
              <a:gd name="T7" fmla="*/ 179 h 234"/>
              <a:gd name="T8" fmla="*/ 28 w 28"/>
              <a:gd name="T9" fmla="*/ 234 h 234"/>
              <a:gd name="T10" fmla="*/ 23 w 28"/>
              <a:gd name="T11" fmla="*/ 202 h 234"/>
              <a:gd name="T12" fmla="*/ 13 w 28"/>
              <a:gd name="T13" fmla="*/ 132 h 234"/>
              <a:gd name="T14" fmla="*/ 3 w 28"/>
              <a:gd name="T15" fmla="*/ 52 h 234"/>
              <a:gd name="T16" fmla="*/ 0 w 28"/>
              <a:gd name="T17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234">
                <a:moveTo>
                  <a:pt x="0" y="0"/>
                </a:moveTo>
                <a:lnTo>
                  <a:pt x="7" y="31"/>
                </a:lnTo>
                <a:lnTo>
                  <a:pt x="18" y="100"/>
                </a:lnTo>
                <a:lnTo>
                  <a:pt x="28" y="179"/>
                </a:lnTo>
                <a:lnTo>
                  <a:pt x="28" y="234"/>
                </a:lnTo>
                <a:lnTo>
                  <a:pt x="23" y="202"/>
                </a:lnTo>
                <a:lnTo>
                  <a:pt x="13" y="132"/>
                </a:lnTo>
                <a:lnTo>
                  <a:pt x="3" y="5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5" name="Freeform 116"/>
          <p:cNvSpPr>
            <a:spLocks/>
          </p:cNvSpPr>
          <p:nvPr/>
        </p:nvSpPr>
        <p:spPr bwMode="auto">
          <a:xfrm>
            <a:off x="4217988" y="5316348"/>
            <a:ext cx="755650" cy="211138"/>
          </a:xfrm>
          <a:custGeom>
            <a:avLst/>
            <a:gdLst>
              <a:gd name="T0" fmla="*/ 455 w 476"/>
              <a:gd name="T1" fmla="*/ 120 h 133"/>
              <a:gd name="T2" fmla="*/ 474 w 476"/>
              <a:gd name="T3" fmla="*/ 75 h 133"/>
              <a:gd name="T4" fmla="*/ 465 w 476"/>
              <a:gd name="T5" fmla="*/ 37 h 133"/>
              <a:gd name="T6" fmla="*/ 433 w 476"/>
              <a:gd name="T7" fmla="*/ 54 h 133"/>
              <a:gd name="T8" fmla="*/ 410 w 476"/>
              <a:gd name="T9" fmla="*/ 37 h 133"/>
              <a:gd name="T10" fmla="*/ 394 w 476"/>
              <a:gd name="T11" fmla="*/ 24 h 133"/>
              <a:gd name="T12" fmla="*/ 359 w 476"/>
              <a:gd name="T13" fmla="*/ 42 h 133"/>
              <a:gd name="T14" fmla="*/ 329 w 476"/>
              <a:gd name="T15" fmla="*/ 82 h 133"/>
              <a:gd name="T16" fmla="*/ 308 w 476"/>
              <a:gd name="T17" fmla="*/ 64 h 133"/>
              <a:gd name="T18" fmla="*/ 287 w 476"/>
              <a:gd name="T19" fmla="*/ 75 h 133"/>
              <a:gd name="T20" fmla="*/ 264 w 476"/>
              <a:gd name="T21" fmla="*/ 52 h 133"/>
              <a:gd name="T22" fmla="*/ 231 w 476"/>
              <a:gd name="T23" fmla="*/ 24 h 133"/>
              <a:gd name="T24" fmla="*/ 212 w 476"/>
              <a:gd name="T25" fmla="*/ 16 h 133"/>
              <a:gd name="T26" fmla="*/ 193 w 476"/>
              <a:gd name="T27" fmla="*/ 0 h 133"/>
              <a:gd name="T28" fmla="*/ 140 w 476"/>
              <a:gd name="T29" fmla="*/ 28 h 133"/>
              <a:gd name="T30" fmla="*/ 117 w 476"/>
              <a:gd name="T31" fmla="*/ 46 h 133"/>
              <a:gd name="T32" fmla="*/ 105 w 476"/>
              <a:gd name="T33" fmla="*/ 57 h 133"/>
              <a:gd name="T34" fmla="*/ 84 w 476"/>
              <a:gd name="T35" fmla="*/ 41 h 133"/>
              <a:gd name="T36" fmla="*/ 43 w 476"/>
              <a:gd name="T37" fmla="*/ 52 h 133"/>
              <a:gd name="T38" fmla="*/ 11 w 476"/>
              <a:gd name="T39" fmla="*/ 67 h 133"/>
              <a:gd name="T40" fmla="*/ 2 w 476"/>
              <a:gd name="T41" fmla="*/ 103 h 133"/>
              <a:gd name="T42" fmla="*/ 13 w 476"/>
              <a:gd name="T43" fmla="*/ 125 h 133"/>
              <a:gd name="T44" fmla="*/ 25 w 476"/>
              <a:gd name="T45" fmla="*/ 100 h 133"/>
              <a:gd name="T46" fmla="*/ 21 w 476"/>
              <a:gd name="T47" fmla="*/ 64 h 133"/>
              <a:gd name="T48" fmla="*/ 49 w 476"/>
              <a:gd name="T49" fmla="*/ 56 h 133"/>
              <a:gd name="T50" fmla="*/ 72 w 476"/>
              <a:gd name="T51" fmla="*/ 49 h 133"/>
              <a:gd name="T52" fmla="*/ 99 w 476"/>
              <a:gd name="T53" fmla="*/ 69 h 133"/>
              <a:gd name="T54" fmla="*/ 114 w 476"/>
              <a:gd name="T55" fmla="*/ 72 h 133"/>
              <a:gd name="T56" fmla="*/ 128 w 476"/>
              <a:gd name="T57" fmla="*/ 42 h 133"/>
              <a:gd name="T58" fmla="*/ 147 w 476"/>
              <a:gd name="T59" fmla="*/ 33 h 133"/>
              <a:gd name="T60" fmla="*/ 168 w 476"/>
              <a:gd name="T61" fmla="*/ 11 h 133"/>
              <a:gd name="T62" fmla="*/ 201 w 476"/>
              <a:gd name="T63" fmla="*/ 14 h 133"/>
              <a:gd name="T64" fmla="*/ 217 w 476"/>
              <a:gd name="T65" fmla="*/ 29 h 133"/>
              <a:gd name="T66" fmla="*/ 244 w 476"/>
              <a:gd name="T67" fmla="*/ 42 h 133"/>
              <a:gd name="T68" fmla="*/ 275 w 476"/>
              <a:gd name="T69" fmla="*/ 80 h 133"/>
              <a:gd name="T70" fmla="*/ 288 w 476"/>
              <a:gd name="T71" fmla="*/ 85 h 133"/>
              <a:gd name="T72" fmla="*/ 310 w 476"/>
              <a:gd name="T73" fmla="*/ 74 h 133"/>
              <a:gd name="T74" fmla="*/ 331 w 476"/>
              <a:gd name="T75" fmla="*/ 94 h 133"/>
              <a:gd name="T76" fmla="*/ 343 w 476"/>
              <a:gd name="T77" fmla="*/ 72 h 133"/>
              <a:gd name="T78" fmla="*/ 361 w 476"/>
              <a:gd name="T79" fmla="*/ 51 h 133"/>
              <a:gd name="T80" fmla="*/ 390 w 476"/>
              <a:gd name="T81" fmla="*/ 34 h 133"/>
              <a:gd name="T82" fmla="*/ 415 w 476"/>
              <a:gd name="T83" fmla="*/ 57 h 133"/>
              <a:gd name="T84" fmla="*/ 443 w 476"/>
              <a:gd name="T85" fmla="*/ 51 h 133"/>
              <a:gd name="T86" fmla="*/ 461 w 476"/>
              <a:gd name="T87" fmla="*/ 44 h 133"/>
              <a:gd name="T88" fmla="*/ 468 w 476"/>
              <a:gd name="T89" fmla="*/ 8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6" h="133">
                <a:moveTo>
                  <a:pt x="446" y="133"/>
                </a:moveTo>
                <a:lnTo>
                  <a:pt x="448" y="130"/>
                </a:lnTo>
                <a:lnTo>
                  <a:pt x="455" y="120"/>
                </a:lnTo>
                <a:lnTo>
                  <a:pt x="461" y="107"/>
                </a:lnTo>
                <a:lnTo>
                  <a:pt x="468" y="92"/>
                </a:lnTo>
                <a:lnTo>
                  <a:pt x="474" y="75"/>
                </a:lnTo>
                <a:lnTo>
                  <a:pt x="476" y="59"/>
                </a:lnTo>
                <a:lnTo>
                  <a:pt x="474" y="46"/>
                </a:lnTo>
                <a:lnTo>
                  <a:pt x="465" y="37"/>
                </a:lnTo>
                <a:lnTo>
                  <a:pt x="446" y="34"/>
                </a:lnTo>
                <a:lnTo>
                  <a:pt x="438" y="44"/>
                </a:lnTo>
                <a:lnTo>
                  <a:pt x="433" y="54"/>
                </a:lnTo>
                <a:lnTo>
                  <a:pt x="422" y="52"/>
                </a:lnTo>
                <a:lnTo>
                  <a:pt x="415" y="46"/>
                </a:lnTo>
                <a:lnTo>
                  <a:pt x="410" y="37"/>
                </a:lnTo>
                <a:lnTo>
                  <a:pt x="405" y="31"/>
                </a:lnTo>
                <a:lnTo>
                  <a:pt x="400" y="26"/>
                </a:lnTo>
                <a:lnTo>
                  <a:pt x="394" y="24"/>
                </a:lnTo>
                <a:lnTo>
                  <a:pt x="385" y="26"/>
                </a:lnTo>
                <a:lnTo>
                  <a:pt x="374" y="31"/>
                </a:lnTo>
                <a:lnTo>
                  <a:pt x="359" y="42"/>
                </a:lnTo>
                <a:lnTo>
                  <a:pt x="343" y="59"/>
                </a:lnTo>
                <a:lnTo>
                  <a:pt x="334" y="74"/>
                </a:lnTo>
                <a:lnTo>
                  <a:pt x="329" y="82"/>
                </a:lnTo>
                <a:lnTo>
                  <a:pt x="321" y="80"/>
                </a:lnTo>
                <a:lnTo>
                  <a:pt x="313" y="72"/>
                </a:lnTo>
                <a:lnTo>
                  <a:pt x="308" y="64"/>
                </a:lnTo>
                <a:lnTo>
                  <a:pt x="303" y="62"/>
                </a:lnTo>
                <a:lnTo>
                  <a:pt x="293" y="70"/>
                </a:lnTo>
                <a:lnTo>
                  <a:pt x="287" y="75"/>
                </a:lnTo>
                <a:lnTo>
                  <a:pt x="278" y="72"/>
                </a:lnTo>
                <a:lnTo>
                  <a:pt x="272" y="64"/>
                </a:lnTo>
                <a:lnTo>
                  <a:pt x="264" y="52"/>
                </a:lnTo>
                <a:lnTo>
                  <a:pt x="254" y="41"/>
                </a:lnTo>
                <a:lnTo>
                  <a:pt x="244" y="31"/>
                </a:lnTo>
                <a:lnTo>
                  <a:pt x="231" y="24"/>
                </a:lnTo>
                <a:lnTo>
                  <a:pt x="216" y="24"/>
                </a:lnTo>
                <a:lnTo>
                  <a:pt x="216" y="23"/>
                </a:lnTo>
                <a:lnTo>
                  <a:pt x="212" y="16"/>
                </a:lnTo>
                <a:lnTo>
                  <a:pt x="209" y="9"/>
                </a:lnTo>
                <a:lnTo>
                  <a:pt x="203" y="3"/>
                </a:lnTo>
                <a:lnTo>
                  <a:pt x="193" y="0"/>
                </a:lnTo>
                <a:lnTo>
                  <a:pt x="179" y="1"/>
                </a:lnTo>
                <a:lnTo>
                  <a:pt x="161" y="9"/>
                </a:lnTo>
                <a:lnTo>
                  <a:pt x="140" y="28"/>
                </a:lnTo>
                <a:lnTo>
                  <a:pt x="137" y="29"/>
                </a:lnTo>
                <a:lnTo>
                  <a:pt x="127" y="34"/>
                </a:lnTo>
                <a:lnTo>
                  <a:pt x="117" y="46"/>
                </a:lnTo>
                <a:lnTo>
                  <a:pt x="109" y="64"/>
                </a:lnTo>
                <a:lnTo>
                  <a:pt x="107" y="62"/>
                </a:lnTo>
                <a:lnTo>
                  <a:pt x="105" y="57"/>
                </a:lnTo>
                <a:lnTo>
                  <a:pt x="100" y="51"/>
                </a:lnTo>
                <a:lnTo>
                  <a:pt x="94" y="46"/>
                </a:lnTo>
                <a:lnTo>
                  <a:pt x="84" y="41"/>
                </a:lnTo>
                <a:lnTo>
                  <a:pt x="72" y="39"/>
                </a:lnTo>
                <a:lnTo>
                  <a:pt x="59" y="42"/>
                </a:lnTo>
                <a:lnTo>
                  <a:pt x="43" y="52"/>
                </a:lnTo>
                <a:lnTo>
                  <a:pt x="36" y="52"/>
                </a:lnTo>
                <a:lnTo>
                  <a:pt x="21" y="56"/>
                </a:lnTo>
                <a:lnTo>
                  <a:pt x="11" y="67"/>
                </a:lnTo>
                <a:lnTo>
                  <a:pt x="16" y="95"/>
                </a:lnTo>
                <a:lnTo>
                  <a:pt x="11" y="97"/>
                </a:lnTo>
                <a:lnTo>
                  <a:pt x="2" y="103"/>
                </a:lnTo>
                <a:lnTo>
                  <a:pt x="0" y="115"/>
                </a:lnTo>
                <a:lnTo>
                  <a:pt x="18" y="130"/>
                </a:lnTo>
                <a:lnTo>
                  <a:pt x="13" y="125"/>
                </a:lnTo>
                <a:lnTo>
                  <a:pt x="6" y="117"/>
                </a:lnTo>
                <a:lnTo>
                  <a:pt x="8" y="107"/>
                </a:lnTo>
                <a:lnTo>
                  <a:pt x="25" y="100"/>
                </a:lnTo>
                <a:lnTo>
                  <a:pt x="21" y="94"/>
                </a:lnTo>
                <a:lnTo>
                  <a:pt x="16" y="79"/>
                </a:lnTo>
                <a:lnTo>
                  <a:pt x="21" y="64"/>
                </a:lnTo>
                <a:lnTo>
                  <a:pt x="43" y="59"/>
                </a:lnTo>
                <a:lnTo>
                  <a:pt x="44" y="57"/>
                </a:lnTo>
                <a:lnTo>
                  <a:pt x="49" y="56"/>
                </a:lnTo>
                <a:lnTo>
                  <a:pt x="56" y="52"/>
                </a:lnTo>
                <a:lnTo>
                  <a:pt x="64" y="49"/>
                </a:lnTo>
                <a:lnTo>
                  <a:pt x="72" y="49"/>
                </a:lnTo>
                <a:lnTo>
                  <a:pt x="82" y="51"/>
                </a:lnTo>
                <a:lnTo>
                  <a:pt x="91" y="57"/>
                </a:lnTo>
                <a:lnTo>
                  <a:pt x="99" y="69"/>
                </a:lnTo>
                <a:lnTo>
                  <a:pt x="100" y="70"/>
                </a:lnTo>
                <a:lnTo>
                  <a:pt x="107" y="74"/>
                </a:lnTo>
                <a:lnTo>
                  <a:pt x="114" y="72"/>
                </a:lnTo>
                <a:lnTo>
                  <a:pt x="120" y="61"/>
                </a:lnTo>
                <a:lnTo>
                  <a:pt x="123" y="51"/>
                </a:lnTo>
                <a:lnTo>
                  <a:pt x="128" y="42"/>
                </a:lnTo>
                <a:lnTo>
                  <a:pt x="135" y="36"/>
                </a:lnTo>
                <a:lnTo>
                  <a:pt x="145" y="34"/>
                </a:lnTo>
                <a:lnTo>
                  <a:pt x="147" y="33"/>
                </a:lnTo>
                <a:lnTo>
                  <a:pt x="151" y="26"/>
                </a:lnTo>
                <a:lnTo>
                  <a:pt x="160" y="19"/>
                </a:lnTo>
                <a:lnTo>
                  <a:pt x="168" y="11"/>
                </a:lnTo>
                <a:lnTo>
                  <a:pt x="179" y="8"/>
                </a:lnTo>
                <a:lnTo>
                  <a:pt x="189" y="8"/>
                </a:lnTo>
                <a:lnTo>
                  <a:pt x="201" y="14"/>
                </a:lnTo>
                <a:lnTo>
                  <a:pt x="211" y="29"/>
                </a:lnTo>
                <a:lnTo>
                  <a:pt x="212" y="29"/>
                </a:lnTo>
                <a:lnTo>
                  <a:pt x="217" y="29"/>
                </a:lnTo>
                <a:lnTo>
                  <a:pt x="224" y="33"/>
                </a:lnTo>
                <a:lnTo>
                  <a:pt x="234" y="36"/>
                </a:lnTo>
                <a:lnTo>
                  <a:pt x="244" y="42"/>
                </a:lnTo>
                <a:lnTo>
                  <a:pt x="255" y="51"/>
                </a:lnTo>
                <a:lnTo>
                  <a:pt x="265" y="64"/>
                </a:lnTo>
                <a:lnTo>
                  <a:pt x="275" y="80"/>
                </a:lnTo>
                <a:lnTo>
                  <a:pt x="277" y="82"/>
                </a:lnTo>
                <a:lnTo>
                  <a:pt x="282" y="84"/>
                </a:lnTo>
                <a:lnTo>
                  <a:pt x="288" y="85"/>
                </a:lnTo>
                <a:lnTo>
                  <a:pt x="293" y="80"/>
                </a:lnTo>
                <a:lnTo>
                  <a:pt x="303" y="70"/>
                </a:lnTo>
                <a:lnTo>
                  <a:pt x="310" y="74"/>
                </a:lnTo>
                <a:lnTo>
                  <a:pt x="316" y="84"/>
                </a:lnTo>
                <a:lnTo>
                  <a:pt x="321" y="90"/>
                </a:lnTo>
                <a:lnTo>
                  <a:pt x="331" y="94"/>
                </a:lnTo>
                <a:lnTo>
                  <a:pt x="336" y="89"/>
                </a:lnTo>
                <a:lnTo>
                  <a:pt x="339" y="80"/>
                </a:lnTo>
                <a:lnTo>
                  <a:pt x="343" y="72"/>
                </a:lnTo>
                <a:lnTo>
                  <a:pt x="346" y="67"/>
                </a:lnTo>
                <a:lnTo>
                  <a:pt x="353" y="59"/>
                </a:lnTo>
                <a:lnTo>
                  <a:pt x="361" y="51"/>
                </a:lnTo>
                <a:lnTo>
                  <a:pt x="371" y="42"/>
                </a:lnTo>
                <a:lnTo>
                  <a:pt x="381" y="37"/>
                </a:lnTo>
                <a:lnTo>
                  <a:pt x="390" y="34"/>
                </a:lnTo>
                <a:lnTo>
                  <a:pt x="399" y="36"/>
                </a:lnTo>
                <a:lnTo>
                  <a:pt x="405" y="42"/>
                </a:lnTo>
                <a:lnTo>
                  <a:pt x="415" y="57"/>
                </a:lnTo>
                <a:lnTo>
                  <a:pt x="427" y="64"/>
                </a:lnTo>
                <a:lnTo>
                  <a:pt x="437" y="61"/>
                </a:lnTo>
                <a:lnTo>
                  <a:pt x="443" y="51"/>
                </a:lnTo>
                <a:lnTo>
                  <a:pt x="448" y="44"/>
                </a:lnTo>
                <a:lnTo>
                  <a:pt x="455" y="41"/>
                </a:lnTo>
                <a:lnTo>
                  <a:pt x="461" y="44"/>
                </a:lnTo>
                <a:lnTo>
                  <a:pt x="466" y="51"/>
                </a:lnTo>
                <a:lnTo>
                  <a:pt x="470" y="62"/>
                </a:lnTo>
                <a:lnTo>
                  <a:pt x="468" y="80"/>
                </a:lnTo>
                <a:lnTo>
                  <a:pt x="460" y="103"/>
                </a:lnTo>
                <a:lnTo>
                  <a:pt x="446" y="1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6" name="Freeform 117"/>
          <p:cNvSpPr>
            <a:spLocks/>
          </p:cNvSpPr>
          <p:nvPr/>
        </p:nvSpPr>
        <p:spPr bwMode="auto">
          <a:xfrm>
            <a:off x="4851400" y="5106798"/>
            <a:ext cx="9525" cy="284163"/>
          </a:xfrm>
          <a:custGeom>
            <a:avLst/>
            <a:gdLst>
              <a:gd name="T0" fmla="*/ 6 w 6"/>
              <a:gd name="T1" fmla="*/ 0 h 179"/>
              <a:gd name="T2" fmla="*/ 6 w 6"/>
              <a:gd name="T3" fmla="*/ 28 h 179"/>
              <a:gd name="T4" fmla="*/ 6 w 6"/>
              <a:gd name="T5" fmla="*/ 87 h 179"/>
              <a:gd name="T6" fmla="*/ 6 w 6"/>
              <a:gd name="T7" fmla="*/ 150 h 179"/>
              <a:gd name="T8" fmla="*/ 6 w 6"/>
              <a:gd name="T9" fmla="*/ 179 h 179"/>
              <a:gd name="T10" fmla="*/ 5 w 6"/>
              <a:gd name="T11" fmla="*/ 160 h 179"/>
              <a:gd name="T12" fmla="*/ 1 w 6"/>
              <a:gd name="T13" fmla="*/ 110 h 179"/>
              <a:gd name="T14" fmla="*/ 0 w 6"/>
              <a:gd name="T15" fmla="*/ 51 h 179"/>
              <a:gd name="T16" fmla="*/ 6 w 6"/>
              <a:gd name="T1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79">
                <a:moveTo>
                  <a:pt x="6" y="0"/>
                </a:moveTo>
                <a:lnTo>
                  <a:pt x="6" y="28"/>
                </a:lnTo>
                <a:lnTo>
                  <a:pt x="6" y="87"/>
                </a:lnTo>
                <a:lnTo>
                  <a:pt x="6" y="150"/>
                </a:lnTo>
                <a:lnTo>
                  <a:pt x="6" y="179"/>
                </a:lnTo>
                <a:lnTo>
                  <a:pt x="5" y="160"/>
                </a:lnTo>
                <a:lnTo>
                  <a:pt x="1" y="110"/>
                </a:lnTo>
                <a:lnTo>
                  <a:pt x="0" y="51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7" name="Freeform 118"/>
          <p:cNvSpPr>
            <a:spLocks/>
          </p:cNvSpPr>
          <p:nvPr/>
        </p:nvSpPr>
        <p:spPr bwMode="auto">
          <a:xfrm>
            <a:off x="4508500" y="5111561"/>
            <a:ext cx="360363" cy="11113"/>
          </a:xfrm>
          <a:custGeom>
            <a:avLst/>
            <a:gdLst>
              <a:gd name="T0" fmla="*/ 227 w 227"/>
              <a:gd name="T1" fmla="*/ 2 h 7"/>
              <a:gd name="T2" fmla="*/ 217 w 227"/>
              <a:gd name="T3" fmla="*/ 2 h 7"/>
              <a:gd name="T4" fmla="*/ 193 w 227"/>
              <a:gd name="T5" fmla="*/ 2 h 7"/>
              <a:gd name="T6" fmla="*/ 158 w 227"/>
              <a:gd name="T7" fmla="*/ 0 h 7"/>
              <a:gd name="T8" fmla="*/ 117 w 227"/>
              <a:gd name="T9" fmla="*/ 0 h 7"/>
              <a:gd name="T10" fmla="*/ 76 w 227"/>
              <a:gd name="T11" fmla="*/ 0 h 7"/>
              <a:gd name="T12" fmla="*/ 39 w 227"/>
              <a:gd name="T13" fmla="*/ 0 h 7"/>
              <a:gd name="T14" fmla="*/ 11 w 227"/>
              <a:gd name="T15" fmla="*/ 2 h 7"/>
              <a:gd name="T16" fmla="*/ 0 w 227"/>
              <a:gd name="T17" fmla="*/ 3 h 7"/>
              <a:gd name="T18" fmla="*/ 10 w 227"/>
              <a:gd name="T19" fmla="*/ 3 h 7"/>
              <a:gd name="T20" fmla="*/ 34 w 227"/>
              <a:gd name="T21" fmla="*/ 5 h 7"/>
              <a:gd name="T22" fmla="*/ 69 w 227"/>
              <a:gd name="T23" fmla="*/ 7 h 7"/>
              <a:gd name="T24" fmla="*/ 110 w 227"/>
              <a:gd name="T25" fmla="*/ 7 h 7"/>
              <a:gd name="T26" fmla="*/ 151 w 227"/>
              <a:gd name="T27" fmla="*/ 7 h 7"/>
              <a:gd name="T28" fmla="*/ 188 w 227"/>
              <a:gd name="T29" fmla="*/ 7 h 7"/>
              <a:gd name="T30" fmla="*/ 216 w 227"/>
              <a:gd name="T31" fmla="*/ 5 h 7"/>
              <a:gd name="T32" fmla="*/ 227 w 227"/>
              <a:gd name="T3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7" h="7">
                <a:moveTo>
                  <a:pt x="227" y="2"/>
                </a:moveTo>
                <a:lnTo>
                  <a:pt x="217" y="2"/>
                </a:lnTo>
                <a:lnTo>
                  <a:pt x="193" y="2"/>
                </a:lnTo>
                <a:lnTo>
                  <a:pt x="158" y="0"/>
                </a:lnTo>
                <a:lnTo>
                  <a:pt x="117" y="0"/>
                </a:lnTo>
                <a:lnTo>
                  <a:pt x="76" y="0"/>
                </a:lnTo>
                <a:lnTo>
                  <a:pt x="39" y="0"/>
                </a:lnTo>
                <a:lnTo>
                  <a:pt x="11" y="2"/>
                </a:lnTo>
                <a:lnTo>
                  <a:pt x="0" y="3"/>
                </a:lnTo>
                <a:lnTo>
                  <a:pt x="10" y="3"/>
                </a:lnTo>
                <a:lnTo>
                  <a:pt x="34" y="5"/>
                </a:lnTo>
                <a:lnTo>
                  <a:pt x="69" y="7"/>
                </a:lnTo>
                <a:lnTo>
                  <a:pt x="110" y="7"/>
                </a:lnTo>
                <a:lnTo>
                  <a:pt x="151" y="7"/>
                </a:lnTo>
                <a:lnTo>
                  <a:pt x="188" y="7"/>
                </a:lnTo>
                <a:lnTo>
                  <a:pt x="216" y="5"/>
                </a:lnTo>
                <a:lnTo>
                  <a:pt x="227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8" name="Freeform 119"/>
          <p:cNvSpPr>
            <a:spLocks/>
          </p:cNvSpPr>
          <p:nvPr/>
        </p:nvSpPr>
        <p:spPr bwMode="auto">
          <a:xfrm>
            <a:off x="4521200" y="5106798"/>
            <a:ext cx="11113" cy="247650"/>
          </a:xfrm>
          <a:custGeom>
            <a:avLst/>
            <a:gdLst>
              <a:gd name="T0" fmla="*/ 0 w 7"/>
              <a:gd name="T1" fmla="*/ 0 h 156"/>
              <a:gd name="T2" fmla="*/ 0 w 7"/>
              <a:gd name="T3" fmla="*/ 23 h 156"/>
              <a:gd name="T4" fmla="*/ 0 w 7"/>
              <a:gd name="T5" fmla="*/ 72 h 156"/>
              <a:gd name="T6" fmla="*/ 0 w 7"/>
              <a:gd name="T7" fmla="*/ 127 h 156"/>
              <a:gd name="T8" fmla="*/ 2 w 7"/>
              <a:gd name="T9" fmla="*/ 156 h 156"/>
              <a:gd name="T10" fmla="*/ 3 w 7"/>
              <a:gd name="T11" fmla="*/ 137 h 156"/>
              <a:gd name="T12" fmla="*/ 7 w 7"/>
              <a:gd name="T13" fmla="*/ 90 h 156"/>
              <a:gd name="T14" fmla="*/ 7 w 7"/>
              <a:gd name="T15" fmla="*/ 38 h 156"/>
              <a:gd name="T16" fmla="*/ 0 w 7"/>
              <a:gd name="T17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56">
                <a:moveTo>
                  <a:pt x="0" y="0"/>
                </a:moveTo>
                <a:lnTo>
                  <a:pt x="0" y="23"/>
                </a:lnTo>
                <a:lnTo>
                  <a:pt x="0" y="72"/>
                </a:lnTo>
                <a:lnTo>
                  <a:pt x="0" y="127"/>
                </a:lnTo>
                <a:lnTo>
                  <a:pt x="2" y="156"/>
                </a:lnTo>
                <a:lnTo>
                  <a:pt x="3" y="137"/>
                </a:lnTo>
                <a:lnTo>
                  <a:pt x="7" y="90"/>
                </a:lnTo>
                <a:lnTo>
                  <a:pt x="7" y="3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19" name="Freeform 120"/>
          <p:cNvSpPr>
            <a:spLocks/>
          </p:cNvSpPr>
          <p:nvPr/>
        </p:nvSpPr>
        <p:spPr bwMode="auto">
          <a:xfrm>
            <a:off x="4568825" y="5143311"/>
            <a:ext cx="12700" cy="263525"/>
          </a:xfrm>
          <a:custGeom>
            <a:avLst/>
            <a:gdLst>
              <a:gd name="T0" fmla="*/ 3 w 8"/>
              <a:gd name="T1" fmla="*/ 0 h 166"/>
              <a:gd name="T2" fmla="*/ 1 w 8"/>
              <a:gd name="T3" fmla="*/ 21 h 166"/>
              <a:gd name="T4" fmla="*/ 0 w 8"/>
              <a:gd name="T5" fmla="*/ 72 h 166"/>
              <a:gd name="T6" fmla="*/ 0 w 8"/>
              <a:gd name="T7" fmla="*/ 128 h 166"/>
              <a:gd name="T8" fmla="*/ 3 w 8"/>
              <a:gd name="T9" fmla="*/ 166 h 166"/>
              <a:gd name="T10" fmla="*/ 5 w 8"/>
              <a:gd name="T11" fmla="*/ 143 h 166"/>
              <a:gd name="T12" fmla="*/ 6 w 8"/>
              <a:gd name="T13" fmla="*/ 90 h 166"/>
              <a:gd name="T14" fmla="*/ 8 w 8"/>
              <a:gd name="T15" fmla="*/ 34 h 166"/>
              <a:gd name="T16" fmla="*/ 3 w 8"/>
              <a:gd name="T1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6">
                <a:moveTo>
                  <a:pt x="3" y="0"/>
                </a:moveTo>
                <a:lnTo>
                  <a:pt x="1" y="21"/>
                </a:lnTo>
                <a:lnTo>
                  <a:pt x="0" y="72"/>
                </a:lnTo>
                <a:lnTo>
                  <a:pt x="0" y="128"/>
                </a:lnTo>
                <a:lnTo>
                  <a:pt x="3" y="166"/>
                </a:lnTo>
                <a:lnTo>
                  <a:pt x="5" y="143"/>
                </a:lnTo>
                <a:lnTo>
                  <a:pt x="6" y="90"/>
                </a:lnTo>
                <a:lnTo>
                  <a:pt x="8" y="34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0" name="Freeform 121"/>
          <p:cNvSpPr>
            <a:spLocks/>
          </p:cNvSpPr>
          <p:nvPr/>
        </p:nvSpPr>
        <p:spPr bwMode="auto">
          <a:xfrm>
            <a:off x="4630738" y="5151248"/>
            <a:ext cx="7938" cy="263525"/>
          </a:xfrm>
          <a:custGeom>
            <a:avLst/>
            <a:gdLst>
              <a:gd name="T0" fmla="*/ 0 w 5"/>
              <a:gd name="T1" fmla="*/ 0 h 166"/>
              <a:gd name="T2" fmla="*/ 0 w 5"/>
              <a:gd name="T3" fmla="*/ 23 h 166"/>
              <a:gd name="T4" fmla="*/ 0 w 5"/>
              <a:gd name="T5" fmla="*/ 76 h 166"/>
              <a:gd name="T6" fmla="*/ 0 w 5"/>
              <a:gd name="T7" fmla="*/ 132 h 166"/>
              <a:gd name="T8" fmla="*/ 0 w 5"/>
              <a:gd name="T9" fmla="*/ 166 h 166"/>
              <a:gd name="T10" fmla="*/ 2 w 5"/>
              <a:gd name="T11" fmla="*/ 145 h 166"/>
              <a:gd name="T12" fmla="*/ 5 w 5"/>
              <a:gd name="T13" fmla="*/ 97 h 166"/>
              <a:gd name="T14" fmla="*/ 5 w 5"/>
              <a:gd name="T15" fmla="*/ 41 h 166"/>
              <a:gd name="T16" fmla="*/ 0 w 5"/>
              <a:gd name="T1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66">
                <a:moveTo>
                  <a:pt x="0" y="0"/>
                </a:moveTo>
                <a:lnTo>
                  <a:pt x="0" y="23"/>
                </a:lnTo>
                <a:lnTo>
                  <a:pt x="0" y="76"/>
                </a:lnTo>
                <a:lnTo>
                  <a:pt x="0" y="132"/>
                </a:lnTo>
                <a:lnTo>
                  <a:pt x="0" y="166"/>
                </a:lnTo>
                <a:lnTo>
                  <a:pt x="2" y="145"/>
                </a:lnTo>
                <a:lnTo>
                  <a:pt x="5" y="97"/>
                </a:lnTo>
                <a:lnTo>
                  <a:pt x="5" y="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1" name="Freeform 122"/>
          <p:cNvSpPr>
            <a:spLocks/>
          </p:cNvSpPr>
          <p:nvPr/>
        </p:nvSpPr>
        <p:spPr bwMode="auto">
          <a:xfrm>
            <a:off x="4686300" y="5160773"/>
            <a:ext cx="12700" cy="261938"/>
          </a:xfrm>
          <a:custGeom>
            <a:avLst/>
            <a:gdLst>
              <a:gd name="T0" fmla="*/ 5 w 8"/>
              <a:gd name="T1" fmla="*/ 0 h 165"/>
              <a:gd name="T2" fmla="*/ 3 w 8"/>
              <a:gd name="T3" fmla="*/ 22 h 165"/>
              <a:gd name="T4" fmla="*/ 2 w 8"/>
              <a:gd name="T5" fmla="*/ 73 h 165"/>
              <a:gd name="T6" fmla="*/ 0 w 8"/>
              <a:gd name="T7" fmla="*/ 129 h 165"/>
              <a:gd name="T8" fmla="*/ 5 w 8"/>
              <a:gd name="T9" fmla="*/ 165 h 165"/>
              <a:gd name="T10" fmla="*/ 6 w 8"/>
              <a:gd name="T11" fmla="*/ 142 h 165"/>
              <a:gd name="T12" fmla="*/ 8 w 8"/>
              <a:gd name="T13" fmla="*/ 89 h 165"/>
              <a:gd name="T14" fmla="*/ 8 w 8"/>
              <a:gd name="T15" fmla="*/ 35 h 165"/>
              <a:gd name="T16" fmla="*/ 5 w 8"/>
              <a:gd name="T1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5">
                <a:moveTo>
                  <a:pt x="5" y="0"/>
                </a:moveTo>
                <a:lnTo>
                  <a:pt x="3" y="22"/>
                </a:lnTo>
                <a:lnTo>
                  <a:pt x="2" y="73"/>
                </a:lnTo>
                <a:lnTo>
                  <a:pt x="0" y="129"/>
                </a:lnTo>
                <a:lnTo>
                  <a:pt x="5" y="165"/>
                </a:lnTo>
                <a:lnTo>
                  <a:pt x="6" y="142"/>
                </a:lnTo>
                <a:lnTo>
                  <a:pt x="8" y="89"/>
                </a:lnTo>
                <a:lnTo>
                  <a:pt x="8" y="35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2" name="Freeform 123"/>
          <p:cNvSpPr>
            <a:spLocks/>
          </p:cNvSpPr>
          <p:nvPr/>
        </p:nvSpPr>
        <p:spPr bwMode="auto">
          <a:xfrm>
            <a:off x="4767263" y="5160773"/>
            <a:ext cx="11113" cy="261938"/>
          </a:xfrm>
          <a:custGeom>
            <a:avLst/>
            <a:gdLst>
              <a:gd name="T0" fmla="*/ 2 w 7"/>
              <a:gd name="T1" fmla="*/ 0 h 165"/>
              <a:gd name="T2" fmla="*/ 2 w 7"/>
              <a:gd name="T3" fmla="*/ 23 h 165"/>
              <a:gd name="T4" fmla="*/ 0 w 7"/>
              <a:gd name="T5" fmla="*/ 74 h 165"/>
              <a:gd name="T6" fmla="*/ 0 w 7"/>
              <a:gd name="T7" fmla="*/ 131 h 165"/>
              <a:gd name="T8" fmla="*/ 2 w 7"/>
              <a:gd name="T9" fmla="*/ 165 h 165"/>
              <a:gd name="T10" fmla="*/ 3 w 7"/>
              <a:gd name="T11" fmla="*/ 144 h 165"/>
              <a:gd name="T12" fmla="*/ 7 w 7"/>
              <a:gd name="T13" fmla="*/ 94 h 165"/>
              <a:gd name="T14" fmla="*/ 7 w 7"/>
              <a:gd name="T15" fmla="*/ 38 h 165"/>
              <a:gd name="T16" fmla="*/ 2 w 7"/>
              <a:gd name="T1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65">
                <a:moveTo>
                  <a:pt x="2" y="0"/>
                </a:moveTo>
                <a:lnTo>
                  <a:pt x="2" y="23"/>
                </a:lnTo>
                <a:lnTo>
                  <a:pt x="0" y="74"/>
                </a:lnTo>
                <a:lnTo>
                  <a:pt x="0" y="131"/>
                </a:lnTo>
                <a:lnTo>
                  <a:pt x="2" y="165"/>
                </a:lnTo>
                <a:lnTo>
                  <a:pt x="3" y="144"/>
                </a:lnTo>
                <a:lnTo>
                  <a:pt x="7" y="94"/>
                </a:lnTo>
                <a:lnTo>
                  <a:pt x="7" y="38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3" name="Freeform 124"/>
          <p:cNvSpPr>
            <a:spLocks/>
          </p:cNvSpPr>
          <p:nvPr/>
        </p:nvSpPr>
        <p:spPr bwMode="auto">
          <a:xfrm>
            <a:off x="4814888" y="5136961"/>
            <a:ext cx="9525" cy="265113"/>
          </a:xfrm>
          <a:custGeom>
            <a:avLst/>
            <a:gdLst>
              <a:gd name="T0" fmla="*/ 1 w 6"/>
              <a:gd name="T1" fmla="*/ 0 h 167"/>
              <a:gd name="T2" fmla="*/ 1 w 6"/>
              <a:gd name="T3" fmla="*/ 24 h 167"/>
              <a:gd name="T4" fmla="*/ 0 w 6"/>
              <a:gd name="T5" fmla="*/ 76 h 167"/>
              <a:gd name="T6" fmla="*/ 0 w 6"/>
              <a:gd name="T7" fmla="*/ 132 h 167"/>
              <a:gd name="T8" fmla="*/ 1 w 6"/>
              <a:gd name="T9" fmla="*/ 167 h 167"/>
              <a:gd name="T10" fmla="*/ 3 w 6"/>
              <a:gd name="T11" fmla="*/ 146 h 167"/>
              <a:gd name="T12" fmla="*/ 6 w 6"/>
              <a:gd name="T13" fmla="*/ 98 h 167"/>
              <a:gd name="T14" fmla="*/ 6 w 6"/>
              <a:gd name="T15" fmla="*/ 42 h 167"/>
              <a:gd name="T16" fmla="*/ 1 w 6"/>
              <a:gd name="T17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67">
                <a:moveTo>
                  <a:pt x="1" y="0"/>
                </a:moveTo>
                <a:lnTo>
                  <a:pt x="1" y="24"/>
                </a:lnTo>
                <a:lnTo>
                  <a:pt x="0" y="76"/>
                </a:lnTo>
                <a:lnTo>
                  <a:pt x="0" y="132"/>
                </a:lnTo>
                <a:lnTo>
                  <a:pt x="1" y="167"/>
                </a:lnTo>
                <a:lnTo>
                  <a:pt x="3" y="146"/>
                </a:lnTo>
                <a:lnTo>
                  <a:pt x="6" y="98"/>
                </a:lnTo>
                <a:lnTo>
                  <a:pt x="6" y="4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4" name="Freeform 125"/>
          <p:cNvSpPr>
            <a:spLocks/>
          </p:cNvSpPr>
          <p:nvPr/>
        </p:nvSpPr>
        <p:spPr bwMode="auto">
          <a:xfrm>
            <a:off x="4468813" y="5090923"/>
            <a:ext cx="431800" cy="9525"/>
          </a:xfrm>
          <a:custGeom>
            <a:avLst/>
            <a:gdLst>
              <a:gd name="T0" fmla="*/ 0 w 272"/>
              <a:gd name="T1" fmla="*/ 3 h 6"/>
              <a:gd name="T2" fmla="*/ 5 w 272"/>
              <a:gd name="T3" fmla="*/ 3 h 6"/>
              <a:gd name="T4" fmla="*/ 17 w 272"/>
              <a:gd name="T5" fmla="*/ 3 h 6"/>
              <a:gd name="T6" fmla="*/ 30 w 272"/>
              <a:gd name="T7" fmla="*/ 1 h 6"/>
              <a:gd name="T8" fmla="*/ 46 w 272"/>
              <a:gd name="T9" fmla="*/ 1 h 6"/>
              <a:gd name="T10" fmla="*/ 66 w 272"/>
              <a:gd name="T11" fmla="*/ 1 h 6"/>
              <a:gd name="T12" fmla="*/ 87 w 272"/>
              <a:gd name="T13" fmla="*/ 1 h 6"/>
              <a:gd name="T14" fmla="*/ 110 w 272"/>
              <a:gd name="T15" fmla="*/ 0 h 6"/>
              <a:gd name="T16" fmla="*/ 134 w 272"/>
              <a:gd name="T17" fmla="*/ 0 h 6"/>
              <a:gd name="T18" fmla="*/ 157 w 272"/>
              <a:gd name="T19" fmla="*/ 0 h 6"/>
              <a:gd name="T20" fmla="*/ 180 w 272"/>
              <a:gd name="T21" fmla="*/ 0 h 6"/>
              <a:gd name="T22" fmla="*/ 201 w 272"/>
              <a:gd name="T23" fmla="*/ 0 h 6"/>
              <a:gd name="T24" fmla="*/ 221 w 272"/>
              <a:gd name="T25" fmla="*/ 0 h 6"/>
              <a:gd name="T26" fmla="*/ 239 w 272"/>
              <a:gd name="T27" fmla="*/ 1 h 6"/>
              <a:gd name="T28" fmla="*/ 254 w 272"/>
              <a:gd name="T29" fmla="*/ 3 h 6"/>
              <a:gd name="T30" fmla="*/ 265 w 272"/>
              <a:gd name="T31" fmla="*/ 5 h 6"/>
              <a:gd name="T32" fmla="*/ 272 w 272"/>
              <a:gd name="T33" fmla="*/ 6 h 6"/>
              <a:gd name="T34" fmla="*/ 269 w 272"/>
              <a:gd name="T35" fmla="*/ 6 h 6"/>
              <a:gd name="T36" fmla="*/ 260 w 272"/>
              <a:gd name="T37" fmla="*/ 6 h 6"/>
              <a:gd name="T38" fmla="*/ 249 w 272"/>
              <a:gd name="T39" fmla="*/ 6 h 6"/>
              <a:gd name="T40" fmla="*/ 232 w 272"/>
              <a:gd name="T41" fmla="*/ 6 h 6"/>
              <a:gd name="T42" fmla="*/ 213 w 272"/>
              <a:gd name="T43" fmla="*/ 6 h 6"/>
              <a:gd name="T44" fmla="*/ 191 w 272"/>
              <a:gd name="T45" fmla="*/ 6 h 6"/>
              <a:gd name="T46" fmla="*/ 168 w 272"/>
              <a:gd name="T47" fmla="*/ 6 h 6"/>
              <a:gd name="T48" fmla="*/ 143 w 272"/>
              <a:gd name="T49" fmla="*/ 6 h 6"/>
              <a:gd name="T50" fmla="*/ 119 w 272"/>
              <a:gd name="T51" fmla="*/ 6 h 6"/>
              <a:gd name="T52" fmla="*/ 94 w 272"/>
              <a:gd name="T53" fmla="*/ 6 h 6"/>
              <a:gd name="T54" fmla="*/ 73 w 272"/>
              <a:gd name="T55" fmla="*/ 6 h 6"/>
              <a:gd name="T56" fmla="*/ 51 w 272"/>
              <a:gd name="T57" fmla="*/ 6 h 6"/>
              <a:gd name="T58" fmla="*/ 33 w 272"/>
              <a:gd name="T59" fmla="*/ 5 h 6"/>
              <a:gd name="T60" fmla="*/ 18 w 272"/>
              <a:gd name="T61" fmla="*/ 5 h 6"/>
              <a:gd name="T62" fmla="*/ 7 w 272"/>
              <a:gd name="T63" fmla="*/ 5 h 6"/>
              <a:gd name="T64" fmla="*/ 0 w 272"/>
              <a:gd name="T6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6">
                <a:moveTo>
                  <a:pt x="0" y="3"/>
                </a:moveTo>
                <a:lnTo>
                  <a:pt x="5" y="3"/>
                </a:lnTo>
                <a:lnTo>
                  <a:pt x="17" y="3"/>
                </a:lnTo>
                <a:lnTo>
                  <a:pt x="30" y="1"/>
                </a:lnTo>
                <a:lnTo>
                  <a:pt x="46" y="1"/>
                </a:lnTo>
                <a:lnTo>
                  <a:pt x="66" y="1"/>
                </a:lnTo>
                <a:lnTo>
                  <a:pt x="87" y="1"/>
                </a:lnTo>
                <a:lnTo>
                  <a:pt x="110" y="0"/>
                </a:lnTo>
                <a:lnTo>
                  <a:pt x="134" y="0"/>
                </a:lnTo>
                <a:lnTo>
                  <a:pt x="157" y="0"/>
                </a:lnTo>
                <a:lnTo>
                  <a:pt x="180" y="0"/>
                </a:lnTo>
                <a:lnTo>
                  <a:pt x="201" y="0"/>
                </a:lnTo>
                <a:lnTo>
                  <a:pt x="221" y="0"/>
                </a:lnTo>
                <a:lnTo>
                  <a:pt x="239" y="1"/>
                </a:lnTo>
                <a:lnTo>
                  <a:pt x="254" y="3"/>
                </a:lnTo>
                <a:lnTo>
                  <a:pt x="265" y="5"/>
                </a:lnTo>
                <a:lnTo>
                  <a:pt x="272" y="6"/>
                </a:lnTo>
                <a:lnTo>
                  <a:pt x="269" y="6"/>
                </a:lnTo>
                <a:lnTo>
                  <a:pt x="260" y="6"/>
                </a:lnTo>
                <a:lnTo>
                  <a:pt x="249" y="6"/>
                </a:lnTo>
                <a:lnTo>
                  <a:pt x="232" y="6"/>
                </a:lnTo>
                <a:lnTo>
                  <a:pt x="213" y="6"/>
                </a:lnTo>
                <a:lnTo>
                  <a:pt x="191" y="6"/>
                </a:lnTo>
                <a:lnTo>
                  <a:pt x="168" y="6"/>
                </a:lnTo>
                <a:lnTo>
                  <a:pt x="143" y="6"/>
                </a:lnTo>
                <a:lnTo>
                  <a:pt x="119" y="6"/>
                </a:lnTo>
                <a:lnTo>
                  <a:pt x="94" y="6"/>
                </a:lnTo>
                <a:lnTo>
                  <a:pt x="73" y="6"/>
                </a:lnTo>
                <a:lnTo>
                  <a:pt x="51" y="6"/>
                </a:lnTo>
                <a:lnTo>
                  <a:pt x="33" y="5"/>
                </a:lnTo>
                <a:lnTo>
                  <a:pt x="18" y="5"/>
                </a:lnTo>
                <a:lnTo>
                  <a:pt x="7" y="5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5" name="Freeform 126"/>
          <p:cNvSpPr>
            <a:spLocks/>
          </p:cNvSpPr>
          <p:nvPr/>
        </p:nvSpPr>
        <p:spPr bwMode="auto">
          <a:xfrm>
            <a:off x="4875213" y="5090923"/>
            <a:ext cx="12700" cy="306388"/>
          </a:xfrm>
          <a:custGeom>
            <a:avLst/>
            <a:gdLst>
              <a:gd name="T0" fmla="*/ 3 w 8"/>
              <a:gd name="T1" fmla="*/ 0 h 193"/>
              <a:gd name="T2" fmla="*/ 4 w 8"/>
              <a:gd name="T3" fmla="*/ 25 h 193"/>
              <a:gd name="T4" fmla="*/ 6 w 8"/>
              <a:gd name="T5" fmla="*/ 82 h 193"/>
              <a:gd name="T6" fmla="*/ 8 w 8"/>
              <a:gd name="T7" fmla="*/ 147 h 193"/>
              <a:gd name="T8" fmla="*/ 3 w 8"/>
              <a:gd name="T9" fmla="*/ 193 h 193"/>
              <a:gd name="T10" fmla="*/ 1 w 8"/>
              <a:gd name="T11" fmla="*/ 166 h 193"/>
              <a:gd name="T12" fmla="*/ 0 w 8"/>
              <a:gd name="T13" fmla="*/ 104 h 193"/>
              <a:gd name="T14" fmla="*/ 0 w 8"/>
              <a:gd name="T15" fmla="*/ 39 h 193"/>
              <a:gd name="T16" fmla="*/ 3 w 8"/>
              <a:gd name="T17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93">
                <a:moveTo>
                  <a:pt x="3" y="0"/>
                </a:moveTo>
                <a:lnTo>
                  <a:pt x="4" y="25"/>
                </a:lnTo>
                <a:lnTo>
                  <a:pt x="6" y="82"/>
                </a:lnTo>
                <a:lnTo>
                  <a:pt x="8" y="147"/>
                </a:lnTo>
                <a:lnTo>
                  <a:pt x="3" y="193"/>
                </a:lnTo>
                <a:lnTo>
                  <a:pt x="1" y="166"/>
                </a:lnTo>
                <a:lnTo>
                  <a:pt x="0" y="104"/>
                </a:lnTo>
                <a:lnTo>
                  <a:pt x="0" y="39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6" name="Freeform 127"/>
          <p:cNvSpPr>
            <a:spLocks/>
          </p:cNvSpPr>
          <p:nvPr/>
        </p:nvSpPr>
        <p:spPr bwMode="auto">
          <a:xfrm>
            <a:off x="4492625" y="5090923"/>
            <a:ext cx="12700" cy="230188"/>
          </a:xfrm>
          <a:custGeom>
            <a:avLst/>
            <a:gdLst>
              <a:gd name="T0" fmla="*/ 5 w 8"/>
              <a:gd name="T1" fmla="*/ 0 h 145"/>
              <a:gd name="T2" fmla="*/ 3 w 8"/>
              <a:gd name="T3" fmla="*/ 18 h 145"/>
              <a:gd name="T4" fmla="*/ 0 w 8"/>
              <a:gd name="T5" fmla="*/ 62 h 145"/>
              <a:gd name="T6" fmla="*/ 0 w 8"/>
              <a:gd name="T7" fmla="*/ 110 h 145"/>
              <a:gd name="T8" fmla="*/ 5 w 8"/>
              <a:gd name="T9" fmla="*/ 145 h 145"/>
              <a:gd name="T10" fmla="*/ 6 w 8"/>
              <a:gd name="T11" fmla="*/ 125 h 145"/>
              <a:gd name="T12" fmla="*/ 8 w 8"/>
              <a:gd name="T13" fmla="*/ 79 h 145"/>
              <a:gd name="T14" fmla="*/ 8 w 8"/>
              <a:gd name="T15" fmla="*/ 29 h 145"/>
              <a:gd name="T16" fmla="*/ 5 w 8"/>
              <a:gd name="T17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45">
                <a:moveTo>
                  <a:pt x="5" y="0"/>
                </a:moveTo>
                <a:lnTo>
                  <a:pt x="3" y="18"/>
                </a:lnTo>
                <a:lnTo>
                  <a:pt x="0" y="62"/>
                </a:lnTo>
                <a:lnTo>
                  <a:pt x="0" y="110"/>
                </a:lnTo>
                <a:lnTo>
                  <a:pt x="5" y="145"/>
                </a:lnTo>
                <a:lnTo>
                  <a:pt x="6" y="125"/>
                </a:lnTo>
                <a:lnTo>
                  <a:pt x="8" y="79"/>
                </a:lnTo>
                <a:lnTo>
                  <a:pt x="8" y="29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7" name="Freeform 128"/>
          <p:cNvSpPr>
            <a:spLocks/>
          </p:cNvSpPr>
          <p:nvPr/>
        </p:nvSpPr>
        <p:spPr bwMode="auto">
          <a:xfrm>
            <a:off x="4191000" y="5043298"/>
            <a:ext cx="1865313" cy="19050"/>
          </a:xfrm>
          <a:custGeom>
            <a:avLst/>
            <a:gdLst>
              <a:gd name="T0" fmla="*/ 4 w 1175"/>
              <a:gd name="T1" fmla="*/ 0 h 12"/>
              <a:gd name="T2" fmla="*/ 28 w 1175"/>
              <a:gd name="T3" fmla="*/ 0 h 12"/>
              <a:gd name="T4" fmla="*/ 76 w 1175"/>
              <a:gd name="T5" fmla="*/ 0 h 12"/>
              <a:gd name="T6" fmla="*/ 144 w 1175"/>
              <a:gd name="T7" fmla="*/ 0 h 12"/>
              <a:gd name="T8" fmla="*/ 225 w 1175"/>
              <a:gd name="T9" fmla="*/ 0 h 12"/>
              <a:gd name="T10" fmla="*/ 318 w 1175"/>
              <a:gd name="T11" fmla="*/ 2 h 12"/>
              <a:gd name="T12" fmla="*/ 422 w 1175"/>
              <a:gd name="T13" fmla="*/ 2 h 12"/>
              <a:gd name="T14" fmla="*/ 529 w 1175"/>
              <a:gd name="T15" fmla="*/ 2 h 12"/>
              <a:gd name="T16" fmla="*/ 638 w 1175"/>
              <a:gd name="T17" fmla="*/ 3 h 12"/>
              <a:gd name="T18" fmla="*/ 747 w 1175"/>
              <a:gd name="T19" fmla="*/ 3 h 12"/>
              <a:gd name="T20" fmla="*/ 851 w 1175"/>
              <a:gd name="T21" fmla="*/ 5 h 12"/>
              <a:gd name="T22" fmla="*/ 945 w 1175"/>
              <a:gd name="T23" fmla="*/ 5 h 12"/>
              <a:gd name="T24" fmla="*/ 1027 w 1175"/>
              <a:gd name="T25" fmla="*/ 7 h 12"/>
              <a:gd name="T26" fmla="*/ 1095 w 1175"/>
              <a:gd name="T27" fmla="*/ 7 h 12"/>
              <a:gd name="T28" fmla="*/ 1144 w 1175"/>
              <a:gd name="T29" fmla="*/ 8 h 12"/>
              <a:gd name="T30" fmla="*/ 1170 w 1175"/>
              <a:gd name="T31" fmla="*/ 10 h 12"/>
              <a:gd name="T32" fmla="*/ 1172 w 1175"/>
              <a:gd name="T33" fmla="*/ 10 h 12"/>
              <a:gd name="T34" fmla="*/ 1147 w 1175"/>
              <a:gd name="T35" fmla="*/ 10 h 12"/>
              <a:gd name="T36" fmla="*/ 1101 w 1175"/>
              <a:gd name="T37" fmla="*/ 10 h 12"/>
              <a:gd name="T38" fmla="*/ 1037 w 1175"/>
              <a:gd name="T39" fmla="*/ 12 h 12"/>
              <a:gd name="T40" fmla="*/ 956 w 1175"/>
              <a:gd name="T41" fmla="*/ 12 h 12"/>
              <a:gd name="T42" fmla="*/ 866 w 1175"/>
              <a:gd name="T43" fmla="*/ 12 h 12"/>
              <a:gd name="T44" fmla="*/ 765 w 1175"/>
              <a:gd name="T45" fmla="*/ 12 h 12"/>
              <a:gd name="T46" fmla="*/ 660 w 1175"/>
              <a:gd name="T47" fmla="*/ 12 h 12"/>
              <a:gd name="T48" fmla="*/ 551 w 1175"/>
              <a:gd name="T49" fmla="*/ 12 h 12"/>
              <a:gd name="T50" fmla="*/ 444 w 1175"/>
              <a:gd name="T51" fmla="*/ 12 h 12"/>
              <a:gd name="T52" fmla="*/ 342 w 1175"/>
              <a:gd name="T53" fmla="*/ 12 h 12"/>
              <a:gd name="T54" fmla="*/ 248 w 1175"/>
              <a:gd name="T55" fmla="*/ 10 h 12"/>
              <a:gd name="T56" fmla="*/ 164 w 1175"/>
              <a:gd name="T57" fmla="*/ 10 h 12"/>
              <a:gd name="T58" fmla="*/ 93 w 1175"/>
              <a:gd name="T59" fmla="*/ 7 h 12"/>
              <a:gd name="T60" fmla="*/ 40 w 1175"/>
              <a:gd name="T61" fmla="*/ 5 h 12"/>
              <a:gd name="T62" fmla="*/ 9 w 1175"/>
              <a:gd name="T6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75" h="12">
                <a:moveTo>
                  <a:pt x="0" y="0"/>
                </a:moveTo>
                <a:lnTo>
                  <a:pt x="4" y="0"/>
                </a:lnTo>
                <a:lnTo>
                  <a:pt x="14" y="0"/>
                </a:lnTo>
                <a:lnTo>
                  <a:pt x="28" y="0"/>
                </a:lnTo>
                <a:lnTo>
                  <a:pt x="50" y="0"/>
                </a:lnTo>
                <a:lnTo>
                  <a:pt x="76" y="0"/>
                </a:lnTo>
                <a:lnTo>
                  <a:pt x="108" y="0"/>
                </a:lnTo>
                <a:lnTo>
                  <a:pt x="144" y="0"/>
                </a:lnTo>
                <a:lnTo>
                  <a:pt x="183" y="0"/>
                </a:lnTo>
                <a:lnTo>
                  <a:pt x="225" y="0"/>
                </a:lnTo>
                <a:lnTo>
                  <a:pt x="271" y="2"/>
                </a:lnTo>
                <a:lnTo>
                  <a:pt x="318" y="2"/>
                </a:lnTo>
                <a:lnTo>
                  <a:pt x="370" y="2"/>
                </a:lnTo>
                <a:lnTo>
                  <a:pt x="422" y="2"/>
                </a:lnTo>
                <a:lnTo>
                  <a:pt x="475" y="2"/>
                </a:lnTo>
                <a:lnTo>
                  <a:pt x="529" y="2"/>
                </a:lnTo>
                <a:lnTo>
                  <a:pt x="584" y="2"/>
                </a:lnTo>
                <a:lnTo>
                  <a:pt x="638" y="3"/>
                </a:lnTo>
                <a:lnTo>
                  <a:pt x="694" y="3"/>
                </a:lnTo>
                <a:lnTo>
                  <a:pt x="747" y="3"/>
                </a:lnTo>
                <a:lnTo>
                  <a:pt x="800" y="3"/>
                </a:lnTo>
                <a:lnTo>
                  <a:pt x="851" y="5"/>
                </a:lnTo>
                <a:lnTo>
                  <a:pt x="899" y="5"/>
                </a:lnTo>
                <a:lnTo>
                  <a:pt x="945" y="5"/>
                </a:lnTo>
                <a:lnTo>
                  <a:pt x="988" y="5"/>
                </a:lnTo>
                <a:lnTo>
                  <a:pt x="1027" y="7"/>
                </a:lnTo>
                <a:lnTo>
                  <a:pt x="1063" y="7"/>
                </a:lnTo>
                <a:lnTo>
                  <a:pt x="1095" y="7"/>
                </a:lnTo>
                <a:lnTo>
                  <a:pt x="1123" y="8"/>
                </a:lnTo>
                <a:lnTo>
                  <a:pt x="1144" y="8"/>
                </a:lnTo>
                <a:lnTo>
                  <a:pt x="1161" y="8"/>
                </a:lnTo>
                <a:lnTo>
                  <a:pt x="1170" y="10"/>
                </a:lnTo>
                <a:lnTo>
                  <a:pt x="1175" y="10"/>
                </a:lnTo>
                <a:lnTo>
                  <a:pt x="1172" y="10"/>
                </a:lnTo>
                <a:lnTo>
                  <a:pt x="1162" y="10"/>
                </a:lnTo>
                <a:lnTo>
                  <a:pt x="1147" y="10"/>
                </a:lnTo>
                <a:lnTo>
                  <a:pt x="1128" y="10"/>
                </a:lnTo>
                <a:lnTo>
                  <a:pt x="1101" y="10"/>
                </a:lnTo>
                <a:lnTo>
                  <a:pt x="1072" y="10"/>
                </a:lnTo>
                <a:lnTo>
                  <a:pt x="1037" y="12"/>
                </a:lnTo>
                <a:lnTo>
                  <a:pt x="999" y="12"/>
                </a:lnTo>
                <a:lnTo>
                  <a:pt x="956" y="12"/>
                </a:lnTo>
                <a:lnTo>
                  <a:pt x="912" y="12"/>
                </a:lnTo>
                <a:lnTo>
                  <a:pt x="866" y="12"/>
                </a:lnTo>
                <a:lnTo>
                  <a:pt x="816" y="12"/>
                </a:lnTo>
                <a:lnTo>
                  <a:pt x="765" y="12"/>
                </a:lnTo>
                <a:lnTo>
                  <a:pt x="712" y="12"/>
                </a:lnTo>
                <a:lnTo>
                  <a:pt x="660" y="12"/>
                </a:lnTo>
                <a:lnTo>
                  <a:pt x="605" y="12"/>
                </a:lnTo>
                <a:lnTo>
                  <a:pt x="551" y="12"/>
                </a:lnTo>
                <a:lnTo>
                  <a:pt x="498" y="12"/>
                </a:lnTo>
                <a:lnTo>
                  <a:pt x="444" y="12"/>
                </a:lnTo>
                <a:lnTo>
                  <a:pt x="393" y="12"/>
                </a:lnTo>
                <a:lnTo>
                  <a:pt x="342" y="12"/>
                </a:lnTo>
                <a:lnTo>
                  <a:pt x="294" y="12"/>
                </a:lnTo>
                <a:lnTo>
                  <a:pt x="248" y="10"/>
                </a:lnTo>
                <a:lnTo>
                  <a:pt x="203" y="10"/>
                </a:lnTo>
                <a:lnTo>
                  <a:pt x="164" y="10"/>
                </a:lnTo>
                <a:lnTo>
                  <a:pt x="126" y="8"/>
                </a:lnTo>
                <a:lnTo>
                  <a:pt x="93" y="7"/>
                </a:lnTo>
                <a:lnTo>
                  <a:pt x="65" y="7"/>
                </a:lnTo>
                <a:lnTo>
                  <a:pt x="40" y="5"/>
                </a:lnTo>
                <a:lnTo>
                  <a:pt x="22" y="3"/>
                </a:lnTo>
                <a:lnTo>
                  <a:pt x="9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8" name="Freeform 129"/>
          <p:cNvSpPr>
            <a:spLocks/>
          </p:cNvSpPr>
          <p:nvPr/>
        </p:nvSpPr>
        <p:spPr bwMode="auto">
          <a:xfrm>
            <a:off x="4294188" y="5011548"/>
            <a:ext cx="1668463" cy="11113"/>
          </a:xfrm>
          <a:custGeom>
            <a:avLst/>
            <a:gdLst>
              <a:gd name="T0" fmla="*/ 0 w 1051"/>
              <a:gd name="T1" fmla="*/ 0 h 7"/>
              <a:gd name="T2" fmla="*/ 11 w 1051"/>
              <a:gd name="T3" fmla="*/ 0 h 7"/>
              <a:gd name="T4" fmla="*/ 44 w 1051"/>
              <a:gd name="T5" fmla="*/ 0 h 7"/>
              <a:gd name="T6" fmla="*/ 97 w 1051"/>
              <a:gd name="T7" fmla="*/ 0 h 7"/>
              <a:gd name="T8" fmla="*/ 163 w 1051"/>
              <a:gd name="T9" fmla="*/ 0 h 7"/>
              <a:gd name="T10" fmla="*/ 242 w 1051"/>
              <a:gd name="T11" fmla="*/ 0 h 7"/>
              <a:gd name="T12" fmla="*/ 331 w 1051"/>
              <a:gd name="T13" fmla="*/ 0 h 7"/>
              <a:gd name="T14" fmla="*/ 425 w 1051"/>
              <a:gd name="T15" fmla="*/ 0 h 7"/>
              <a:gd name="T16" fmla="*/ 524 w 1051"/>
              <a:gd name="T17" fmla="*/ 0 h 7"/>
              <a:gd name="T18" fmla="*/ 621 w 1051"/>
              <a:gd name="T19" fmla="*/ 0 h 7"/>
              <a:gd name="T20" fmla="*/ 715 w 1051"/>
              <a:gd name="T21" fmla="*/ 0 h 7"/>
              <a:gd name="T22" fmla="*/ 804 w 1051"/>
              <a:gd name="T23" fmla="*/ 2 h 7"/>
              <a:gd name="T24" fmla="*/ 885 w 1051"/>
              <a:gd name="T25" fmla="*/ 2 h 7"/>
              <a:gd name="T26" fmla="*/ 952 w 1051"/>
              <a:gd name="T27" fmla="*/ 2 h 7"/>
              <a:gd name="T28" fmla="*/ 1003 w 1051"/>
              <a:gd name="T29" fmla="*/ 4 h 7"/>
              <a:gd name="T30" fmla="*/ 1038 w 1051"/>
              <a:gd name="T31" fmla="*/ 4 h 7"/>
              <a:gd name="T32" fmla="*/ 1051 w 1051"/>
              <a:gd name="T33" fmla="*/ 5 h 7"/>
              <a:gd name="T34" fmla="*/ 1040 w 1051"/>
              <a:gd name="T35" fmla="*/ 5 h 7"/>
              <a:gd name="T36" fmla="*/ 1007 w 1051"/>
              <a:gd name="T37" fmla="*/ 5 h 7"/>
              <a:gd name="T38" fmla="*/ 957 w 1051"/>
              <a:gd name="T39" fmla="*/ 5 h 7"/>
              <a:gd name="T40" fmla="*/ 891 w 1051"/>
              <a:gd name="T41" fmla="*/ 7 h 7"/>
              <a:gd name="T42" fmla="*/ 814 w 1051"/>
              <a:gd name="T43" fmla="*/ 7 h 7"/>
              <a:gd name="T44" fmla="*/ 726 w 1051"/>
              <a:gd name="T45" fmla="*/ 7 h 7"/>
              <a:gd name="T46" fmla="*/ 634 w 1051"/>
              <a:gd name="T47" fmla="*/ 7 h 7"/>
              <a:gd name="T48" fmla="*/ 537 w 1051"/>
              <a:gd name="T49" fmla="*/ 7 h 7"/>
              <a:gd name="T50" fmla="*/ 440 w 1051"/>
              <a:gd name="T51" fmla="*/ 7 h 7"/>
              <a:gd name="T52" fmla="*/ 346 w 1051"/>
              <a:gd name="T53" fmla="*/ 7 h 7"/>
              <a:gd name="T54" fmla="*/ 257 w 1051"/>
              <a:gd name="T55" fmla="*/ 7 h 7"/>
              <a:gd name="T56" fmla="*/ 178 w 1051"/>
              <a:gd name="T57" fmla="*/ 5 h 7"/>
              <a:gd name="T58" fmla="*/ 108 w 1051"/>
              <a:gd name="T59" fmla="*/ 5 h 7"/>
              <a:gd name="T60" fmla="*/ 54 w 1051"/>
              <a:gd name="T61" fmla="*/ 4 h 7"/>
              <a:gd name="T62" fmla="*/ 16 w 1051"/>
              <a:gd name="T63" fmla="*/ 2 h 7"/>
              <a:gd name="T64" fmla="*/ 0 w 1051"/>
              <a:gd name="T6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7">
                <a:moveTo>
                  <a:pt x="0" y="0"/>
                </a:moveTo>
                <a:lnTo>
                  <a:pt x="11" y="0"/>
                </a:lnTo>
                <a:lnTo>
                  <a:pt x="44" y="0"/>
                </a:lnTo>
                <a:lnTo>
                  <a:pt x="97" y="0"/>
                </a:lnTo>
                <a:lnTo>
                  <a:pt x="163" y="0"/>
                </a:lnTo>
                <a:lnTo>
                  <a:pt x="242" y="0"/>
                </a:lnTo>
                <a:lnTo>
                  <a:pt x="331" y="0"/>
                </a:lnTo>
                <a:lnTo>
                  <a:pt x="425" y="0"/>
                </a:lnTo>
                <a:lnTo>
                  <a:pt x="524" y="0"/>
                </a:lnTo>
                <a:lnTo>
                  <a:pt x="621" y="0"/>
                </a:lnTo>
                <a:lnTo>
                  <a:pt x="715" y="0"/>
                </a:lnTo>
                <a:lnTo>
                  <a:pt x="804" y="2"/>
                </a:lnTo>
                <a:lnTo>
                  <a:pt x="885" y="2"/>
                </a:lnTo>
                <a:lnTo>
                  <a:pt x="952" y="2"/>
                </a:lnTo>
                <a:lnTo>
                  <a:pt x="1003" y="4"/>
                </a:lnTo>
                <a:lnTo>
                  <a:pt x="1038" y="4"/>
                </a:lnTo>
                <a:lnTo>
                  <a:pt x="1051" y="5"/>
                </a:lnTo>
                <a:lnTo>
                  <a:pt x="1040" y="5"/>
                </a:lnTo>
                <a:lnTo>
                  <a:pt x="1007" y="5"/>
                </a:lnTo>
                <a:lnTo>
                  <a:pt x="957" y="5"/>
                </a:lnTo>
                <a:lnTo>
                  <a:pt x="891" y="7"/>
                </a:lnTo>
                <a:lnTo>
                  <a:pt x="814" y="7"/>
                </a:lnTo>
                <a:lnTo>
                  <a:pt x="726" y="7"/>
                </a:lnTo>
                <a:lnTo>
                  <a:pt x="634" y="7"/>
                </a:lnTo>
                <a:lnTo>
                  <a:pt x="537" y="7"/>
                </a:lnTo>
                <a:lnTo>
                  <a:pt x="440" y="7"/>
                </a:lnTo>
                <a:lnTo>
                  <a:pt x="346" y="7"/>
                </a:lnTo>
                <a:lnTo>
                  <a:pt x="257" y="7"/>
                </a:lnTo>
                <a:lnTo>
                  <a:pt x="178" y="5"/>
                </a:lnTo>
                <a:lnTo>
                  <a:pt x="108" y="5"/>
                </a:lnTo>
                <a:lnTo>
                  <a:pt x="54" y="4"/>
                </a:lnTo>
                <a:lnTo>
                  <a:pt x="16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29" name="Freeform 130"/>
          <p:cNvSpPr>
            <a:spLocks/>
          </p:cNvSpPr>
          <p:nvPr/>
        </p:nvSpPr>
        <p:spPr bwMode="auto">
          <a:xfrm>
            <a:off x="5476875" y="4906773"/>
            <a:ext cx="601663" cy="19050"/>
          </a:xfrm>
          <a:custGeom>
            <a:avLst/>
            <a:gdLst>
              <a:gd name="T0" fmla="*/ 0 w 379"/>
              <a:gd name="T1" fmla="*/ 2 h 12"/>
              <a:gd name="T2" fmla="*/ 3 w 379"/>
              <a:gd name="T3" fmla="*/ 2 h 12"/>
              <a:gd name="T4" fmla="*/ 14 w 379"/>
              <a:gd name="T5" fmla="*/ 2 h 12"/>
              <a:gd name="T6" fmla="*/ 33 w 379"/>
              <a:gd name="T7" fmla="*/ 2 h 12"/>
              <a:gd name="T8" fmla="*/ 56 w 379"/>
              <a:gd name="T9" fmla="*/ 2 h 12"/>
              <a:gd name="T10" fmla="*/ 84 w 379"/>
              <a:gd name="T11" fmla="*/ 0 h 12"/>
              <a:gd name="T12" fmla="*/ 115 w 379"/>
              <a:gd name="T13" fmla="*/ 0 h 12"/>
              <a:gd name="T14" fmla="*/ 148 w 379"/>
              <a:gd name="T15" fmla="*/ 0 h 12"/>
              <a:gd name="T16" fmla="*/ 182 w 379"/>
              <a:gd name="T17" fmla="*/ 0 h 12"/>
              <a:gd name="T18" fmla="*/ 215 w 379"/>
              <a:gd name="T19" fmla="*/ 0 h 12"/>
              <a:gd name="T20" fmla="*/ 250 w 379"/>
              <a:gd name="T21" fmla="*/ 0 h 12"/>
              <a:gd name="T22" fmla="*/ 281 w 379"/>
              <a:gd name="T23" fmla="*/ 0 h 12"/>
              <a:gd name="T24" fmla="*/ 311 w 379"/>
              <a:gd name="T25" fmla="*/ 2 h 12"/>
              <a:gd name="T26" fmla="*/ 336 w 379"/>
              <a:gd name="T27" fmla="*/ 2 h 12"/>
              <a:gd name="T28" fmla="*/ 357 w 379"/>
              <a:gd name="T29" fmla="*/ 2 h 12"/>
              <a:gd name="T30" fmla="*/ 370 w 379"/>
              <a:gd name="T31" fmla="*/ 4 h 12"/>
              <a:gd name="T32" fmla="*/ 379 w 379"/>
              <a:gd name="T33" fmla="*/ 5 h 12"/>
              <a:gd name="T34" fmla="*/ 375 w 379"/>
              <a:gd name="T35" fmla="*/ 5 h 12"/>
              <a:gd name="T36" fmla="*/ 364 w 379"/>
              <a:gd name="T37" fmla="*/ 5 h 12"/>
              <a:gd name="T38" fmla="*/ 347 w 379"/>
              <a:gd name="T39" fmla="*/ 7 h 12"/>
              <a:gd name="T40" fmla="*/ 326 w 379"/>
              <a:gd name="T41" fmla="*/ 9 h 12"/>
              <a:gd name="T42" fmla="*/ 299 w 379"/>
              <a:gd name="T43" fmla="*/ 9 h 12"/>
              <a:gd name="T44" fmla="*/ 270 w 379"/>
              <a:gd name="T45" fmla="*/ 10 h 12"/>
              <a:gd name="T46" fmla="*/ 239 w 379"/>
              <a:gd name="T47" fmla="*/ 10 h 12"/>
              <a:gd name="T48" fmla="*/ 206 w 379"/>
              <a:gd name="T49" fmla="*/ 12 h 12"/>
              <a:gd name="T50" fmla="*/ 173 w 379"/>
              <a:gd name="T51" fmla="*/ 12 h 12"/>
              <a:gd name="T52" fmla="*/ 140 w 379"/>
              <a:gd name="T53" fmla="*/ 12 h 12"/>
              <a:gd name="T54" fmla="*/ 107 w 379"/>
              <a:gd name="T55" fmla="*/ 12 h 12"/>
              <a:gd name="T56" fmla="*/ 77 w 379"/>
              <a:gd name="T57" fmla="*/ 12 h 12"/>
              <a:gd name="T58" fmla="*/ 51 w 379"/>
              <a:gd name="T59" fmla="*/ 10 h 12"/>
              <a:gd name="T60" fmla="*/ 29 w 379"/>
              <a:gd name="T61" fmla="*/ 9 h 12"/>
              <a:gd name="T62" fmla="*/ 11 w 379"/>
              <a:gd name="T63" fmla="*/ 5 h 12"/>
              <a:gd name="T64" fmla="*/ 0 w 379"/>
              <a:gd name="T6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9" h="12">
                <a:moveTo>
                  <a:pt x="0" y="2"/>
                </a:moveTo>
                <a:lnTo>
                  <a:pt x="3" y="2"/>
                </a:lnTo>
                <a:lnTo>
                  <a:pt x="14" y="2"/>
                </a:lnTo>
                <a:lnTo>
                  <a:pt x="33" y="2"/>
                </a:lnTo>
                <a:lnTo>
                  <a:pt x="56" y="2"/>
                </a:lnTo>
                <a:lnTo>
                  <a:pt x="84" y="0"/>
                </a:lnTo>
                <a:lnTo>
                  <a:pt x="115" y="0"/>
                </a:lnTo>
                <a:lnTo>
                  <a:pt x="148" y="0"/>
                </a:lnTo>
                <a:lnTo>
                  <a:pt x="182" y="0"/>
                </a:lnTo>
                <a:lnTo>
                  <a:pt x="215" y="0"/>
                </a:lnTo>
                <a:lnTo>
                  <a:pt x="250" y="0"/>
                </a:lnTo>
                <a:lnTo>
                  <a:pt x="281" y="0"/>
                </a:lnTo>
                <a:lnTo>
                  <a:pt x="311" y="2"/>
                </a:lnTo>
                <a:lnTo>
                  <a:pt x="336" y="2"/>
                </a:lnTo>
                <a:lnTo>
                  <a:pt x="357" y="2"/>
                </a:lnTo>
                <a:lnTo>
                  <a:pt x="370" y="4"/>
                </a:lnTo>
                <a:lnTo>
                  <a:pt x="379" y="5"/>
                </a:lnTo>
                <a:lnTo>
                  <a:pt x="375" y="5"/>
                </a:lnTo>
                <a:lnTo>
                  <a:pt x="364" y="5"/>
                </a:lnTo>
                <a:lnTo>
                  <a:pt x="347" y="7"/>
                </a:lnTo>
                <a:lnTo>
                  <a:pt x="326" y="9"/>
                </a:lnTo>
                <a:lnTo>
                  <a:pt x="299" y="9"/>
                </a:lnTo>
                <a:lnTo>
                  <a:pt x="270" y="10"/>
                </a:lnTo>
                <a:lnTo>
                  <a:pt x="239" y="10"/>
                </a:lnTo>
                <a:lnTo>
                  <a:pt x="206" y="12"/>
                </a:lnTo>
                <a:lnTo>
                  <a:pt x="173" y="12"/>
                </a:lnTo>
                <a:lnTo>
                  <a:pt x="140" y="12"/>
                </a:lnTo>
                <a:lnTo>
                  <a:pt x="107" y="12"/>
                </a:lnTo>
                <a:lnTo>
                  <a:pt x="77" y="12"/>
                </a:lnTo>
                <a:lnTo>
                  <a:pt x="51" y="10"/>
                </a:lnTo>
                <a:lnTo>
                  <a:pt x="29" y="9"/>
                </a:lnTo>
                <a:lnTo>
                  <a:pt x="11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0" name="Freeform 131"/>
          <p:cNvSpPr>
            <a:spLocks/>
          </p:cNvSpPr>
          <p:nvPr/>
        </p:nvSpPr>
        <p:spPr bwMode="auto">
          <a:xfrm>
            <a:off x="4168775" y="5470336"/>
            <a:ext cx="1906588" cy="36513"/>
          </a:xfrm>
          <a:custGeom>
            <a:avLst/>
            <a:gdLst>
              <a:gd name="T0" fmla="*/ 3 w 1201"/>
              <a:gd name="T1" fmla="*/ 0 h 23"/>
              <a:gd name="T2" fmla="*/ 29 w 1201"/>
              <a:gd name="T3" fmla="*/ 0 h 23"/>
              <a:gd name="T4" fmla="*/ 77 w 1201"/>
              <a:gd name="T5" fmla="*/ 1 h 23"/>
              <a:gd name="T6" fmla="*/ 146 w 1201"/>
              <a:gd name="T7" fmla="*/ 1 h 23"/>
              <a:gd name="T8" fmla="*/ 230 w 1201"/>
              <a:gd name="T9" fmla="*/ 3 h 23"/>
              <a:gd name="T10" fmla="*/ 326 w 1201"/>
              <a:gd name="T11" fmla="*/ 5 h 23"/>
              <a:gd name="T12" fmla="*/ 430 w 1201"/>
              <a:gd name="T13" fmla="*/ 6 h 23"/>
              <a:gd name="T14" fmla="*/ 540 w 1201"/>
              <a:gd name="T15" fmla="*/ 8 h 23"/>
              <a:gd name="T16" fmla="*/ 652 w 1201"/>
              <a:gd name="T17" fmla="*/ 10 h 23"/>
              <a:gd name="T18" fmla="*/ 763 w 1201"/>
              <a:gd name="T19" fmla="*/ 13 h 23"/>
              <a:gd name="T20" fmla="*/ 868 w 1201"/>
              <a:gd name="T21" fmla="*/ 15 h 23"/>
              <a:gd name="T22" fmla="*/ 965 w 1201"/>
              <a:gd name="T23" fmla="*/ 16 h 23"/>
              <a:gd name="T24" fmla="*/ 1049 w 1201"/>
              <a:gd name="T25" fmla="*/ 18 h 23"/>
              <a:gd name="T26" fmla="*/ 1119 w 1201"/>
              <a:gd name="T27" fmla="*/ 20 h 23"/>
              <a:gd name="T28" fmla="*/ 1170 w 1201"/>
              <a:gd name="T29" fmla="*/ 21 h 23"/>
              <a:gd name="T30" fmla="*/ 1196 w 1201"/>
              <a:gd name="T31" fmla="*/ 23 h 23"/>
              <a:gd name="T32" fmla="*/ 1198 w 1201"/>
              <a:gd name="T33" fmla="*/ 23 h 23"/>
              <a:gd name="T34" fmla="*/ 1173 w 1201"/>
              <a:gd name="T35" fmla="*/ 23 h 23"/>
              <a:gd name="T36" fmla="*/ 1125 w 1201"/>
              <a:gd name="T37" fmla="*/ 23 h 23"/>
              <a:gd name="T38" fmla="*/ 1058 w 1201"/>
              <a:gd name="T39" fmla="*/ 23 h 23"/>
              <a:gd name="T40" fmla="*/ 975 w 1201"/>
              <a:gd name="T41" fmla="*/ 21 h 23"/>
              <a:gd name="T42" fmla="*/ 881 w 1201"/>
              <a:gd name="T43" fmla="*/ 21 h 23"/>
              <a:gd name="T44" fmla="*/ 779 w 1201"/>
              <a:gd name="T45" fmla="*/ 20 h 23"/>
              <a:gd name="T46" fmla="*/ 670 w 1201"/>
              <a:gd name="T47" fmla="*/ 20 h 23"/>
              <a:gd name="T48" fmla="*/ 560 w 1201"/>
              <a:gd name="T49" fmla="*/ 18 h 23"/>
              <a:gd name="T50" fmla="*/ 449 w 1201"/>
              <a:gd name="T51" fmla="*/ 16 h 23"/>
              <a:gd name="T52" fmla="*/ 344 w 1201"/>
              <a:gd name="T53" fmla="*/ 15 h 23"/>
              <a:gd name="T54" fmla="*/ 248 w 1201"/>
              <a:gd name="T55" fmla="*/ 13 h 23"/>
              <a:gd name="T56" fmla="*/ 163 w 1201"/>
              <a:gd name="T57" fmla="*/ 11 h 23"/>
              <a:gd name="T58" fmla="*/ 92 w 1201"/>
              <a:gd name="T59" fmla="*/ 8 h 23"/>
              <a:gd name="T60" fmla="*/ 37 w 1201"/>
              <a:gd name="T61" fmla="*/ 5 h 23"/>
              <a:gd name="T62" fmla="*/ 6 w 1201"/>
              <a:gd name="T63" fmla="*/ 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1" h="23">
                <a:moveTo>
                  <a:pt x="0" y="0"/>
                </a:moveTo>
                <a:lnTo>
                  <a:pt x="3" y="0"/>
                </a:lnTo>
                <a:lnTo>
                  <a:pt x="13" y="0"/>
                </a:lnTo>
                <a:lnTo>
                  <a:pt x="29" y="0"/>
                </a:lnTo>
                <a:lnTo>
                  <a:pt x="51" y="0"/>
                </a:lnTo>
                <a:lnTo>
                  <a:pt x="77" y="1"/>
                </a:lnTo>
                <a:lnTo>
                  <a:pt x="110" y="1"/>
                </a:lnTo>
                <a:lnTo>
                  <a:pt x="146" y="1"/>
                </a:lnTo>
                <a:lnTo>
                  <a:pt x="186" y="3"/>
                </a:lnTo>
                <a:lnTo>
                  <a:pt x="230" y="3"/>
                </a:lnTo>
                <a:lnTo>
                  <a:pt x="276" y="5"/>
                </a:lnTo>
                <a:lnTo>
                  <a:pt x="326" y="5"/>
                </a:lnTo>
                <a:lnTo>
                  <a:pt x="377" y="6"/>
                </a:lnTo>
                <a:lnTo>
                  <a:pt x="430" y="6"/>
                </a:lnTo>
                <a:lnTo>
                  <a:pt x="486" y="8"/>
                </a:lnTo>
                <a:lnTo>
                  <a:pt x="540" y="8"/>
                </a:lnTo>
                <a:lnTo>
                  <a:pt x="596" y="10"/>
                </a:lnTo>
                <a:lnTo>
                  <a:pt x="652" y="10"/>
                </a:lnTo>
                <a:lnTo>
                  <a:pt x="708" y="11"/>
                </a:lnTo>
                <a:lnTo>
                  <a:pt x="763" y="13"/>
                </a:lnTo>
                <a:lnTo>
                  <a:pt x="817" y="13"/>
                </a:lnTo>
                <a:lnTo>
                  <a:pt x="868" y="15"/>
                </a:lnTo>
                <a:lnTo>
                  <a:pt x="917" y="15"/>
                </a:lnTo>
                <a:lnTo>
                  <a:pt x="965" y="16"/>
                </a:lnTo>
                <a:lnTo>
                  <a:pt x="1010" y="18"/>
                </a:lnTo>
                <a:lnTo>
                  <a:pt x="1049" y="18"/>
                </a:lnTo>
                <a:lnTo>
                  <a:pt x="1086" y="20"/>
                </a:lnTo>
                <a:lnTo>
                  <a:pt x="1119" y="20"/>
                </a:lnTo>
                <a:lnTo>
                  <a:pt x="1147" y="21"/>
                </a:lnTo>
                <a:lnTo>
                  <a:pt x="1170" y="21"/>
                </a:lnTo>
                <a:lnTo>
                  <a:pt x="1186" y="21"/>
                </a:lnTo>
                <a:lnTo>
                  <a:pt x="1196" y="23"/>
                </a:lnTo>
                <a:lnTo>
                  <a:pt x="1201" y="23"/>
                </a:lnTo>
                <a:lnTo>
                  <a:pt x="1198" y="23"/>
                </a:lnTo>
                <a:lnTo>
                  <a:pt x="1188" y="23"/>
                </a:lnTo>
                <a:lnTo>
                  <a:pt x="1173" y="23"/>
                </a:lnTo>
                <a:lnTo>
                  <a:pt x="1152" y="23"/>
                </a:lnTo>
                <a:lnTo>
                  <a:pt x="1125" y="23"/>
                </a:lnTo>
                <a:lnTo>
                  <a:pt x="1094" y="23"/>
                </a:lnTo>
                <a:lnTo>
                  <a:pt x="1058" y="23"/>
                </a:lnTo>
                <a:lnTo>
                  <a:pt x="1018" y="21"/>
                </a:lnTo>
                <a:lnTo>
                  <a:pt x="975" y="21"/>
                </a:lnTo>
                <a:lnTo>
                  <a:pt x="931" y="21"/>
                </a:lnTo>
                <a:lnTo>
                  <a:pt x="881" y="21"/>
                </a:lnTo>
                <a:lnTo>
                  <a:pt x="830" y="21"/>
                </a:lnTo>
                <a:lnTo>
                  <a:pt x="779" y="20"/>
                </a:lnTo>
                <a:lnTo>
                  <a:pt x="725" y="20"/>
                </a:lnTo>
                <a:lnTo>
                  <a:pt x="670" y="20"/>
                </a:lnTo>
                <a:lnTo>
                  <a:pt x="614" y="18"/>
                </a:lnTo>
                <a:lnTo>
                  <a:pt x="560" y="18"/>
                </a:lnTo>
                <a:lnTo>
                  <a:pt x="504" y="18"/>
                </a:lnTo>
                <a:lnTo>
                  <a:pt x="449" y="16"/>
                </a:lnTo>
                <a:lnTo>
                  <a:pt x="397" y="16"/>
                </a:lnTo>
                <a:lnTo>
                  <a:pt x="344" y="15"/>
                </a:lnTo>
                <a:lnTo>
                  <a:pt x="295" y="15"/>
                </a:lnTo>
                <a:lnTo>
                  <a:pt x="248" y="13"/>
                </a:lnTo>
                <a:lnTo>
                  <a:pt x="204" y="11"/>
                </a:lnTo>
                <a:lnTo>
                  <a:pt x="163" y="11"/>
                </a:lnTo>
                <a:lnTo>
                  <a:pt x="125" y="10"/>
                </a:lnTo>
                <a:lnTo>
                  <a:pt x="92" y="8"/>
                </a:lnTo>
                <a:lnTo>
                  <a:pt x="62" y="6"/>
                </a:lnTo>
                <a:lnTo>
                  <a:pt x="37" y="5"/>
                </a:lnTo>
                <a:lnTo>
                  <a:pt x="19" y="3"/>
                </a:lnTo>
                <a:lnTo>
                  <a:pt x="6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1" name="Freeform 132"/>
          <p:cNvSpPr>
            <a:spLocks/>
          </p:cNvSpPr>
          <p:nvPr/>
        </p:nvSpPr>
        <p:spPr bwMode="auto">
          <a:xfrm>
            <a:off x="5183188" y="5317936"/>
            <a:ext cx="758825" cy="212725"/>
          </a:xfrm>
          <a:custGeom>
            <a:avLst/>
            <a:gdLst>
              <a:gd name="T0" fmla="*/ 456 w 478"/>
              <a:gd name="T1" fmla="*/ 121 h 134"/>
              <a:gd name="T2" fmla="*/ 476 w 478"/>
              <a:gd name="T3" fmla="*/ 76 h 134"/>
              <a:gd name="T4" fmla="*/ 466 w 478"/>
              <a:gd name="T5" fmla="*/ 38 h 134"/>
              <a:gd name="T6" fmla="*/ 435 w 478"/>
              <a:gd name="T7" fmla="*/ 55 h 134"/>
              <a:gd name="T8" fmla="*/ 412 w 478"/>
              <a:gd name="T9" fmla="*/ 38 h 134"/>
              <a:gd name="T10" fmla="*/ 395 w 478"/>
              <a:gd name="T11" fmla="*/ 25 h 134"/>
              <a:gd name="T12" fmla="*/ 361 w 478"/>
              <a:gd name="T13" fmla="*/ 43 h 134"/>
              <a:gd name="T14" fmla="*/ 330 w 478"/>
              <a:gd name="T15" fmla="*/ 83 h 134"/>
              <a:gd name="T16" fmla="*/ 308 w 478"/>
              <a:gd name="T17" fmla="*/ 65 h 134"/>
              <a:gd name="T18" fmla="*/ 287 w 478"/>
              <a:gd name="T19" fmla="*/ 76 h 134"/>
              <a:gd name="T20" fmla="*/ 264 w 478"/>
              <a:gd name="T21" fmla="*/ 53 h 134"/>
              <a:gd name="T22" fmla="*/ 231 w 478"/>
              <a:gd name="T23" fmla="*/ 25 h 134"/>
              <a:gd name="T24" fmla="*/ 213 w 478"/>
              <a:gd name="T25" fmla="*/ 17 h 134"/>
              <a:gd name="T26" fmla="*/ 193 w 478"/>
              <a:gd name="T27" fmla="*/ 0 h 134"/>
              <a:gd name="T28" fmla="*/ 140 w 478"/>
              <a:gd name="T29" fmla="*/ 28 h 134"/>
              <a:gd name="T30" fmla="*/ 117 w 478"/>
              <a:gd name="T31" fmla="*/ 46 h 134"/>
              <a:gd name="T32" fmla="*/ 105 w 478"/>
              <a:gd name="T33" fmla="*/ 58 h 134"/>
              <a:gd name="T34" fmla="*/ 84 w 478"/>
              <a:gd name="T35" fmla="*/ 41 h 134"/>
              <a:gd name="T36" fmla="*/ 44 w 478"/>
              <a:gd name="T37" fmla="*/ 53 h 134"/>
              <a:gd name="T38" fmla="*/ 13 w 478"/>
              <a:gd name="T39" fmla="*/ 68 h 134"/>
              <a:gd name="T40" fmla="*/ 2 w 478"/>
              <a:gd name="T41" fmla="*/ 104 h 134"/>
              <a:gd name="T42" fmla="*/ 15 w 478"/>
              <a:gd name="T43" fmla="*/ 126 h 134"/>
              <a:gd name="T44" fmla="*/ 26 w 478"/>
              <a:gd name="T45" fmla="*/ 101 h 134"/>
              <a:gd name="T46" fmla="*/ 21 w 478"/>
              <a:gd name="T47" fmla="*/ 65 h 134"/>
              <a:gd name="T48" fmla="*/ 49 w 478"/>
              <a:gd name="T49" fmla="*/ 56 h 134"/>
              <a:gd name="T50" fmla="*/ 74 w 478"/>
              <a:gd name="T51" fmla="*/ 50 h 134"/>
              <a:gd name="T52" fmla="*/ 101 w 478"/>
              <a:gd name="T53" fmla="*/ 69 h 134"/>
              <a:gd name="T54" fmla="*/ 114 w 478"/>
              <a:gd name="T55" fmla="*/ 73 h 134"/>
              <a:gd name="T56" fmla="*/ 129 w 478"/>
              <a:gd name="T57" fmla="*/ 43 h 134"/>
              <a:gd name="T58" fmla="*/ 147 w 478"/>
              <a:gd name="T59" fmla="*/ 33 h 134"/>
              <a:gd name="T60" fmla="*/ 168 w 478"/>
              <a:gd name="T61" fmla="*/ 12 h 134"/>
              <a:gd name="T62" fmla="*/ 201 w 478"/>
              <a:gd name="T63" fmla="*/ 15 h 134"/>
              <a:gd name="T64" fmla="*/ 218 w 478"/>
              <a:gd name="T65" fmla="*/ 30 h 134"/>
              <a:gd name="T66" fmla="*/ 244 w 478"/>
              <a:gd name="T67" fmla="*/ 43 h 134"/>
              <a:gd name="T68" fmla="*/ 275 w 478"/>
              <a:gd name="T69" fmla="*/ 81 h 134"/>
              <a:gd name="T70" fmla="*/ 288 w 478"/>
              <a:gd name="T71" fmla="*/ 86 h 134"/>
              <a:gd name="T72" fmla="*/ 311 w 478"/>
              <a:gd name="T73" fmla="*/ 74 h 134"/>
              <a:gd name="T74" fmla="*/ 331 w 478"/>
              <a:gd name="T75" fmla="*/ 94 h 134"/>
              <a:gd name="T76" fmla="*/ 343 w 478"/>
              <a:gd name="T77" fmla="*/ 73 h 134"/>
              <a:gd name="T78" fmla="*/ 361 w 478"/>
              <a:gd name="T79" fmla="*/ 51 h 134"/>
              <a:gd name="T80" fmla="*/ 392 w 478"/>
              <a:gd name="T81" fmla="*/ 35 h 134"/>
              <a:gd name="T82" fmla="*/ 419 w 478"/>
              <a:gd name="T83" fmla="*/ 58 h 134"/>
              <a:gd name="T84" fmla="*/ 447 w 478"/>
              <a:gd name="T85" fmla="*/ 51 h 134"/>
              <a:gd name="T86" fmla="*/ 463 w 478"/>
              <a:gd name="T87" fmla="*/ 45 h 134"/>
              <a:gd name="T88" fmla="*/ 470 w 478"/>
              <a:gd name="T89" fmla="*/ 8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8" h="134">
                <a:moveTo>
                  <a:pt x="448" y="134"/>
                </a:moveTo>
                <a:lnTo>
                  <a:pt x="450" y="130"/>
                </a:lnTo>
                <a:lnTo>
                  <a:pt x="456" y="121"/>
                </a:lnTo>
                <a:lnTo>
                  <a:pt x="463" y="107"/>
                </a:lnTo>
                <a:lnTo>
                  <a:pt x="470" y="93"/>
                </a:lnTo>
                <a:lnTo>
                  <a:pt x="476" y="76"/>
                </a:lnTo>
                <a:lnTo>
                  <a:pt x="478" y="60"/>
                </a:lnTo>
                <a:lnTo>
                  <a:pt x="476" y="46"/>
                </a:lnTo>
                <a:lnTo>
                  <a:pt x="466" y="38"/>
                </a:lnTo>
                <a:lnTo>
                  <a:pt x="448" y="35"/>
                </a:lnTo>
                <a:lnTo>
                  <a:pt x="442" y="45"/>
                </a:lnTo>
                <a:lnTo>
                  <a:pt x="435" y="55"/>
                </a:lnTo>
                <a:lnTo>
                  <a:pt x="425" y="53"/>
                </a:lnTo>
                <a:lnTo>
                  <a:pt x="417" y="46"/>
                </a:lnTo>
                <a:lnTo>
                  <a:pt x="412" y="38"/>
                </a:lnTo>
                <a:lnTo>
                  <a:pt x="407" y="32"/>
                </a:lnTo>
                <a:lnTo>
                  <a:pt x="402" y="27"/>
                </a:lnTo>
                <a:lnTo>
                  <a:pt x="395" y="25"/>
                </a:lnTo>
                <a:lnTo>
                  <a:pt x="387" y="27"/>
                </a:lnTo>
                <a:lnTo>
                  <a:pt x="376" y="32"/>
                </a:lnTo>
                <a:lnTo>
                  <a:pt x="361" y="43"/>
                </a:lnTo>
                <a:lnTo>
                  <a:pt x="344" y="60"/>
                </a:lnTo>
                <a:lnTo>
                  <a:pt x="335" y="74"/>
                </a:lnTo>
                <a:lnTo>
                  <a:pt x="330" y="83"/>
                </a:lnTo>
                <a:lnTo>
                  <a:pt x="321" y="81"/>
                </a:lnTo>
                <a:lnTo>
                  <a:pt x="313" y="73"/>
                </a:lnTo>
                <a:lnTo>
                  <a:pt x="308" y="65"/>
                </a:lnTo>
                <a:lnTo>
                  <a:pt x="303" y="63"/>
                </a:lnTo>
                <a:lnTo>
                  <a:pt x="293" y="71"/>
                </a:lnTo>
                <a:lnTo>
                  <a:pt x="287" y="76"/>
                </a:lnTo>
                <a:lnTo>
                  <a:pt x="278" y="73"/>
                </a:lnTo>
                <a:lnTo>
                  <a:pt x="272" y="65"/>
                </a:lnTo>
                <a:lnTo>
                  <a:pt x="264" y="53"/>
                </a:lnTo>
                <a:lnTo>
                  <a:pt x="254" y="41"/>
                </a:lnTo>
                <a:lnTo>
                  <a:pt x="244" y="32"/>
                </a:lnTo>
                <a:lnTo>
                  <a:pt x="231" y="25"/>
                </a:lnTo>
                <a:lnTo>
                  <a:pt x="216" y="25"/>
                </a:lnTo>
                <a:lnTo>
                  <a:pt x="216" y="23"/>
                </a:lnTo>
                <a:lnTo>
                  <a:pt x="213" y="17"/>
                </a:lnTo>
                <a:lnTo>
                  <a:pt x="209" y="10"/>
                </a:lnTo>
                <a:lnTo>
                  <a:pt x="203" y="4"/>
                </a:lnTo>
                <a:lnTo>
                  <a:pt x="193" y="0"/>
                </a:lnTo>
                <a:lnTo>
                  <a:pt x="180" y="2"/>
                </a:lnTo>
                <a:lnTo>
                  <a:pt x="161" y="10"/>
                </a:lnTo>
                <a:lnTo>
                  <a:pt x="140" y="28"/>
                </a:lnTo>
                <a:lnTo>
                  <a:pt x="137" y="30"/>
                </a:lnTo>
                <a:lnTo>
                  <a:pt x="127" y="35"/>
                </a:lnTo>
                <a:lnTo>
                  <a:pt x="117" y="46"/>
                </a:lnTo>
                <a:lnTo>
                  <a:pt x="109" y="65"/>
                </a:lnTo>
                <a:lnTo>
                  <a:pt x="107" y="63"/>
                </a:lnTo>
                <a:lnTo>
                  <a:pt x="105" y="58"/>
                </a:lnTo>
                <a:lnTo>
                  <a:pt x="101" y="51"/>
                </a:lnTo>
                <a:lnTo>
                  <a:pt x="94" y="46"/>
                </a:lnTo>
                <a:lnTo>
                  <a:pt x="84" y="41"/>
                </a:lnTo>
                <a:lnTo>
                  <a:pt x="72" y="40"/>
                </a:lnTo>
                <a:lnTo>
                  <a:pt x="59" y="43"/>
                </a:lnTo>
                <a:lnTo>
                  <a:pt x="44" y="53"/>
                </a:lnTo>
                <a:lnTo>
                  <a:pt x="38" y="53"/>
                </a:lnTo>
                <a:lnTo>
                  <a:pt x="23" y="56"/>
                </a:lnTo>
                <a:lnTo>
                  <a:pt x="13" y="68"/>
                </a:lnTo>
                <a:lnTo>
                  <a:pt x="16" y="96"/>
                </a:lnTo>
                <a:lnTo>
                  <a:pt x="12" y="97"/>
                </a:lnTo>
                <a:lnTo>
                  <a:pt x="2" y="104"/>
                </a:lnTo>
                <a:lnTo>
                  <a:pt x="0" y="116"/>
                </a:lnTo>
                <a:lnTo>
                  <a:pt x="18" y="130"/>
                </a:lnTo>
                <a:lnTo>
                  <a:pt x="15" y="126"/>
                </a:lnTo>
                <a:lnTo>
                  <a:pt x="8" y="117"/>
                </a:lnTo>
                <a:lnTo>
                  <a:pt x="10" y="107"/>
                </a:lnTo>
                <a:lnTo>
                  <a:pt x="26" y="101"/>
                </a:lnTo>
                <a:lnTo>
                  <a:pt x="23" y="94"/>
                </a:lnTo>
                <a:lnTo>
                  <a:pt x="18" y="79"/>
                </a:lnTo>
                <a:lnTo>
                  <a:pt x="21" y="65"/>
                </a:lnTo>
                <a:lnTo>
                  <a:pt x="43" y="60"/>
                </a:lnTo>
                <a:lnTo>
                  <a:pt x="44" y="58"/>
                </a:lnTo>
                <a:lnTo>
                  <a:pt x="49" y="56"/>
                </a:lnTo>
                <a:lnTo>
                  <a:pt x="56" y="53"/>
                </a:lnTo>
                <a:lnTo>
                  <a:pt x="64" y="50"/>
                </a:lnTo>
                <a:lnTo>
                  <a:pt x="74" y="50"/>
                </a:lnTo>
                <a:lnTo>
                  <a:pt x="82" y="51"/>
                </a:lnTo>
                <a:lnTo>
                  <a:pt x="92" y="58"/>
                </a:lnTo>
                <a:lnTo>
                  <a:pt x="101" y="69"/>
                </a:lnTo>
                <a:lnTo>
                  <a:pt x="102" y="71"/>
                </a:lnTo>
                <a:lnTo>
                  <a:pt x="109" y="74"/>
                </a:lnTo>
                <a:lnTo>
                  <a:pt x="114" y="73"/>
                </a:lnTo>
                <a:lnTo>
                  <a:pt x="120" y="61"/>
                </a:lnTo>
                <a:lnTo>
                  <a:pt x="124" y="51"/>
                </a:lnTo>
                <a:lnTo>
                  <a:pt x="129" y="43"/>
                </a:lnTo>
                <a:lnTo>
                  <a:pt x="135" y="36"/>
                </a:lnTo>
                <a:lnTo>
                  <a:pt x="145" y="35"/>
                </a:lnTo>
                <a:lnTo>
                  <a:pt x="147" y="33"/>
                </a:lnTo>
                <a:lnTo>
                  <a:pt x="152" y="27"/>
                </a:lnTo>
                <a:lnTo>
                  <a:pt x="160" y="20"/>
                </a:lnTo>
                <a:lnTo>
                  <a:pt x="168" y="12"/>
                </a:lnTo>
                <a:lnTo>
                  <a:pt x="180" y="8"/>
                </a:lnTo>
                <a:lnTo>
                  <a:pt x="189" y="8"/>
                </a:lnTo>
                <a:lnTo>
                  <a:pt x="201" y="15"/>
                </a:lnTo>
                <a:lnTo>
                  <a:pt x="211" y="30"/>
                </a:lnTo>
                <a:lnTo>
                  <a:pt x="213" y="30"/>
                </a:lnTo>
                <a:lnTo>
                  <a:pt x="218" y="30"/>
                </a:lnTo>
                <a:lnTo>
                  <a:pt x="224" y="33"/>
                </a:lnTo>
                <a:lnTo>
                  <a:pt x="234" y="36"/>
                </a:lnTo>
                <a:lnTo>
                  <a:pt x="244" y="43"/>
                </a:lnTo>
                <a:lnTo>
                  <a:pt x="255" y="51"/>
                </a:lnTo>
                <a:lnTo>
                  <a:pt x="265" y="65"/>
                </a:lnTo>
                <a:lnTo>
                  <a:pt x="275" y="81"/>
                </a:lnTo>
                <a:lnTo>
                  <a:pt x="277" y="83"/>
                </a:lnTo>
                <a:lnTo>
                  <a:pt x="282" y="84"/>
                </a:lnTo>
                <a:lnTo>
                  <a:pt x="288" y="86"/>
                </a:lnTo>
                <a:lnTo>
                  <a:pt x="293" y="81"/>
                </a:lnTo>
                <a:lnTo>
                  <a:pt x="303" y="71"/>
                </a:lnTo>
                <a:lnTo>
                  <a:pt x="311" y="74"/>
                </a:lnTo>
                <a:lnTo>
                  <a:pt x="316" y="84"/>
                </a:lnTo>
                <a:lnTo>
                  <a:pt x="323" y="91"/>
                </a:lnTo>
                <a:lnTo>
                  <a:pt x="331" y="94"/>
                </a:lnTo>
                <a:lnTo>
                  <a:pt x="336" y="89"/>
                </a:lnTo>
                <a:lnTo>
                  <a:pt x="339" y="81"/>
                </a:lnTo>
                <a:lnTo>
                  <a:pt x="343" y="73"/>
                </a:lnTo>
                <a:lnTo>
                  <a:pt x="346" y="68"/>
                </a:lnTo>
                <a:lnTo>
                  <a:pt x="353" y="60"/>
                </a:lnTo>
                <a:lnTo>
                  <a:pt x="361" y="51"/>
                </a:lnTo>
                <a:lnTo>
                  <a:pt x="371" y="43"/>
                </a:lnTo>
                <a:lnTo>
                  <a:pt x="381" y="38"/>
                </a:lnTo>
                <a:lnTo>
                  <a:pt x="392" y="35"/>
                </a:lnTo>
                <a:lnTo>
                  <a:pt x="400" y="36"/>
                </a:lnTo>
                <a:lnTo>
                  <a:pt x="407" y="43"/>
                </a:lnTo>
                <a:lnTo>
                  <a:pt x="419" y="58"/>
                </a:lnTo>
                <a:lnTo>
                  <a:pt x="430" y="65"/>
                </a:lnTo>
                <a:lnTo>
                  <a:pt x="440" y="61"/>
                </a:lnTo>
                <a:lnTo>
                  <a:pt x="447" y="51"/>
                </a:lnTo>
                <a:lnTo>
                  <a:pt x="452" y="45"/>
                </a:lnTo>
                <a:lnTo>
                  <a:pt x="456" y="41"/>
                </a:lnTo>
                <a:lnTo>
                  <a:pt x="463" y="45"/>
                </a:lnTo>
                <a:lnTo>
                  <a:pt x="468" y="51"/>
                </a:lnTo>
                <a:lnTo>
                  <a:pt x="471" y="63"/>
                </a:lnTo>
                <a:lnTo>
                  <a:pt x="470" y="81"/>
                </a:lnTo>
                <a:lnTo>
                  <a:pt x="461" y="104"/>
                </a:lnTo>
                <a:lnTo>
                  <a:pt x="448" y="1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2" name="Freeform 133"/>
          <p:cNvSpPr>
            <a:spLocks/>
          </p:cNvSpPr>
          <p:nvPr/>
        </p:nvSpPr>
        <p:spPr bwMode="auto">
          <a:xfrm>
            <a:off x="5821363" y="5108386"/>
            <a:ext cx="11113" cy="285750"/>
          </a:xfrm>
          <a:custGeom>
            <a:avLst/>
            <a:gdLst>
              <a:gd name="T0" fmla="*/ 7 w 7"/>
              <a:gd name="T1" fmla="*/ 0 h 180"/>
              <a:gd name="T2" fmla="*/ 7 w 7"/>
              <a:gd name="T3" fmla="*/ 28 h 180"/>
              <a:gd name="T4" fmla="*/ 7 w 7"/>
              <a:gd name="T5" fmla="*/ 88 h 180"/>
              <a:gd name="T6" fmla="*/ 7 w 7"/>
              <a:gd name="T7" fmla="*/ 150 h 180"/>
              <a:gd name="T8" fmla="*/ 7 w 7"/>
              <a:gd name="T9" fmla="*/ 180 h 180"/>
              <a:gd name="T10" fmla="*/ 5 w 7"/>
              <a:gd name="T11" fmla="*/ 160 h 180"/>
              <a:gd name="T12" fmla="*/ 0 w 7"/>
              <a:gd name="T13" fmla="*/ 111 h 180"/>
              <a:gd name="T14" fmla="*/ 0 w 7"/>
              <a:gd name="T15" fmla="*/ 51 h 180"/>
              <a:gd name="T16" fmla="*/ 7 w 7"/>
              <a:gd name="T17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80">
                <a:moveTo>
                  <a:pt x="7" y="0"/>
                </a:moveTo>
                <a:lnTo>
                  <a:pt x="7" y="28"/>
                </a:lnTo>
                <a:lnTo>
                  <a:pt x="7" y="88"/>
                </a:lnTo>
                <a:lnTo>
                  <a:pt x="7" y="150"/>
                </a:lnTo>
                <a:lnTo>
                  <a:pt x="7" y="180"/>
                </a:lnTo>
                <a:lnTo>
                  <a:pt x="5" y="160"/>
                </a:lnTo>
                <a:lnTo>
                  <a:pt x="0" y="111"/>
                </a:lnTo>
                <a:lnTo>
                  <a:pt x="0" y="51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3" name="Freeform 134"/>
          <p:cNvSpPr>
            <a:spLocks/>
          </p:cNvSpPr>
          <p:nvPr/>
        </p:nvSpPr>
        <p:spPr bwMode="auto">
          <a:xfrm>
            <a:off x="5473700" y="5114736"/>
            <a:ext cx="366713" cy="9525"/>
          </a:xfrm>
          <a:custGeom>
            <a:avLst/>
            <a:gdLst>
              <a:gd name="T0" fmla="*/ 231 w 231"/>
              <a:gd name="T1" fmla="*/ 1 h 6"/>
              <a:gd name="T2" fmla="*/ 221 w 231"/>
              <a:gd name="T3" fmla="*/ 1 h 6"/>
              <a:gd name="T4" fmla="*/ 196 w 231"/>
              <a:gd name="T5" fmla="*/ 1 h 6"/>
              <a:gd name="T6" fmla="*/ 160 w 231"/>
              <a:gd name="T7" fmla="*/ 0 h 6"/>
              <a:gd name="T8" fmla="*/ 119 w 231"/>
              <a:gd name="T9" fmla="*/ 0 h 6"/>
              <a:gd name="T10" fmla="*/ 77 w 231"/>
              <a:gd name="T11" fmla="*/ 0 h 6"/>
              <a:gd name="T12" fmla="*/ 39 w 231"/>
              <a:gd name="T13" fmla="*/ 0 h 6"/>
              <a:gd name="T14" fmla="*/ 13 w 231"/>
              <a:gd name="T15" fmla="*/ 1 h 6"/>
              <a:gd name="T16" fmla="*/ 0 w 231"/>
              <a:gd name="T17" fmla="*/ 3 h 6"/>
              <a:gd name="T18" fmla="*/ 10 w 231"/>
              <a:gd name="T19" fmla="*/ 3 h 6"/>
              <a:gd name="T20" fmla="*/ 35 w 231"/>
              <a:gd name="T21" fmla="*/ 5 h 6"/>
              <a:gd name="T22" fmla="*/ 69 w 231"/>
              <a:gd name="T23" fmla="*/ 6 h 6"/>
              <a:gd name="T24" fmla="*/ 110 w 231"/>
              <a:gd name="T25" fmla="*/ 6 h 6"/>
              <a:gd name="T26" fmla="*/ 153 w 231"/>
              <a:gd name="T27" fmla="*/ 6 h 6"/>
              <a:gd name="T28" fmla="*/ 189 w 231"/>
              <a:gd name="T29" fmla="*/ 6 h 6"/>
              <a:gd name="T30" fmla="*/ 217 w 231"/>
              <a:gd name="T31" fmla="*/ 5 h 6"/>
              <a:gd name="T32" fmla="*/ 231 w 231"/>
              <a:gd name="T33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1" h="6">
                <a:moveTo>
                  <a:pt x="231" y="1"/>
                </a:moveTo>
                <a:lnTo>
                  <a:pt x="221" y="1"/>
                </a:lnTo>
                <a:lnTo>
                  <a:pt x="196" y="1"/>
                </a:lnTo>
                <a:lnTo>
                  <a:pt x="160" y="0"/>
                </a:lnTo>
                <a:lnTo>
                  <a:pt x="119" y="0"/>
                </a:lnTo>
                <a:lnTo>
                  <a:pt x="77" y="0"/>
                </a:lnTo>
                <a:lnTo>
                  <a:pt x="39" y="0"/>
                </a:lnTo>
                <a:lnTo>
                  <a:pt x="13" y="1"/>
                </a:lnTo>
                <a:lnTo>
                  <a:pt x="0" y="3"/>
                </a:lnTo>
                <a:lnTo>
                  <a:pt x="10" y="3"/>
                </a:lnTo>
                <a:lnTo>
                  <a:pt x="35" y="5"/>
                </a:lnTo>
                <a:lnTo>
                  <a:pt x="69" y="6"/>
                </a:lnTo>
                <a:lnTo>
                  <a:pt x="110" y="6"/>
                </a:lnTo>
                <a:lnTo>
                  <a:pt x="153" y="6"/>
                </a:lnTo>
                <a:lnTo>
                  <a:pt x="189" y="6"/>
                </a:lnTo>
                <a:lnTo>
                  <a:pt x="217" y="5"/>
                </a:lnTo>
                <a:lnTo>
                  <a:pt x="231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4" name="Freeform 135"/>
          <p:cNvSpPr>
            <a:spLocks/>
          </p:cNvSpPr>
          <p:nvPr/>
        </p:nvSpPr>
        <p:spPr bwMode="auto">
          <a:xfrm>
            <a:off x="5489575" y="5108386"/>
            <a:ext cx="9525" cy="249238"/>
          </a:xfrm>
          <a:custGeom>
            <a:avLst/>
            <a:gdLst>
              <a:gd name="T0" fmla="*/ 0 w 6"/>
              <a:gd name="T1" fmla="*/ 0 h 157"/>
              <a:gd name="T2" fmla="*/ 0 w 6"/>
              <a:gd name="T3" fmla="*/ 23 h 157"/>
              <a:gd name="T4" fmla="*/ 0 w 6"/>
              <a:gd name="T5" fmla="*/ 73 h 157"/>
              <a:gd name="T6" fmla="*/ 0 w 6"/>
              <a:gd name="T7" fmla="*/ 127 h 157"/>
              <a:gd name="T8" fmla="*/ 1 w 6"/>
              <a:gd name="T9" fmla="*/ 157 h 157"/>
              <a:gd name="T10" fmla="*/ 3 w 6"/>
              <a:gd name="T11" fmla="*/ 137 h 157"/>
              <a:gd name="T12" fmla="*/ 6 w 6"/>
              <a:gd name="T13" fmla="*/ 91 h 157"/>
              <a:gd name="T14" fmla="*/ 6 w 6"/>
              <a:gd name="T15" fmla="*/ 38 h 157"/>
              <a:gd name="T16" fmla="*/ 0 w 6"/>
              <a:gd name="T1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57">
                <a:moveTo>
                  <a:pt x="0" y="0"/>
                </a:moveTo>
                <a:lnTo>
                  <a:pt x="0" y="23"/>
                </a:lnTo>
                <a:lnTo>
                  <a:pt x="0" y="73"/>
                </a:lnTo>
                <a:lnTo>
                  <a:pt x="0" y="127"/>
                </a:lnTo>
                <a:lnTo>
                  <a:pt x="1" y="157"/>
                </a:lnTo>
                <a:lnTo>
                  <a:pt x="3" y="137"/>
                </a:lnTo>
                <a:lnTo>
                  <a:pt x="6" y="91"/>
                </a:lnTo>
                <a:lnTo>
                  <a:pt x="6" y="3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5" name="Freeform 136"/>
          <p:cNvSpPr>
            <a:spLocks/>
          </p:cNvSpPr>
          <p:nvPr/>
        </p:nvSpPr>
        <p:spPr bwMode="auto">
          <a:xfrm>
            <a:off x="5534025" y="5144898"/>
            <a:ext cx="12700" cy="265113"/>
          </a:xfrm>
          <a:custGeom>
            <a:avLst/>
            <a:gdLst>
              <a:gd name="T0" fmla="*/ 3 w 8"/>
              <a:gd name="T1" fmla="*/ 0 h 167"/>
              <a:gd name="T2" fmla="*/ 1 w 8"/>
              <a:gd name="T3" fmla="*/ 22 h 167"/>
              <a:gd name="T4" fmla="*/ 0 w 8"/>
              <a:gd name="T5" fmla="*/ 73 h 167"/>
              <a:gd name="T6" fmla="*/ 0 w 8"/>
              <a:gd name="T7" fmla="*/ 129 h 167"/>
              <a:gd name="T8" fmla="*/ 5 w 8"/>
              <a:gd name="T9" fmla="*/ 167 h 167"/>
              <a:gd name="T10" fmla="*/ 6 w 8"/>
              <a:gd name="T11" fmla="*/ 144 h 167"/>
              <a:gd name="T12" fmla="*/ 8 w 8"/>
              <a:gd name="T13" fmla="*/ 91 h 167"/>
              <a:gd name="T14" fmla="*/ 8 w 8"/>
              <a:gd name="T15" fmla="*/ 35 h 167"/>
              <a:gd name="T16" fmla="*/ 3 w 8"/>
              <a:gd name="T17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7">
                <a:moveTo>
                  <a:pt x="3" y="0"/>
                </a:moveTo>
                <a:lnTo>
                  <a:pt x="1" y="22"/>
                </a:lnTo>
                <a:lnTo>
                  <a:pt x="0" y="73"/>
                </a:lnTo>
                <a:lnTo>
                  <a:pt x="0" y="129"/>
                </a:lnTo>
                <a:lnTo>
                  <a:pt x="5" y="167"/>
                </a:lnTo>
                <a:lnTo>
                  <a:pt x="6" y="144"/>
                </a:lnTo>
                <a:lnTo>
                  <a:pt x="8" y="91"/>
                </a:lnTo>
                <a:lnTo>
                  <a:pt x="8" y="35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6" name="Freeform 137"/>
          <p:cNvSpPr>
            <a:spLocks/>
          </p:cNvSpPr>
          <p:nvPr/>
        </p:nvSpPr>
        <p:spPr bwMode="auto">
          <a:xfrm>
            <a:off x="5595938" y="5152836"/>
            <a:ext cx="11113" cy="265113"/>
          </a:xfrm>
          <a:custGeom>
            <a:avLst/>
            <a:gdLst>
              <a:gd name="T0" fmla="*/ 0 w 7"/>
              <a:gd name="T1" fmla="*/ 0 h 167"/>
              <a:gd name="T2" fmla="*/ 0 w 7"/>
              <a:gd name="T3" fmla="*/ 23 h 167"/>
              <a:gd name="T4" fmla="*/ 0 w 7"/>
              <a:gd name="T5" fmla="*/ 76 h 167"/>
              <a:gd name="T6" fmla="*/ 0 w 7"/>
              <a:gd name="T7" fmla="*/ 132 h 167"/>
              <a:gd name="T8" fmla="*/ 2 w 7"/>
              <a:gd name="T9" fmla="*/ 167 h 167"/>
              <a:gd name="T10" fmla="*/ 4 w 7"/>
              <a:gd name="T11" fmla="*/ 145 h 167"/>
              <a:gd name="T12" fmla="*/ 7 w 7"/>
              <a:gd name="T13" fmla="*/ 98 h 167"/>
              <a:gd name="T14" fmla="*/ 7 w 7"/>
              <a:gd name="T15" fmla="*/ 42 h 167"/>
              <a:gd name="T16" fmla="*/ 0 w 7"/>
              <a:gd name="T17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67">
                <a:moveTo>
                  <a:pt x="0" y="0"/>
                </a:moveTo>
                <a:lnTo>
                  <a:pt x="0" y="23"/>
                </a:lnTo>
                <a:lnTo>
                  <a:pt x="0" y="76"/>
                </a:lnTo>
                <a:lnTo>
                  <a:pt x="0" y="132"/>
                </a:lnTo>
                <a:lnTo>
                  <a:pt x="2" y="167"/>
                </a:lnTo>
                <a:lnTo>
                  <a:pt x="4" y="145"/>
                </a:lnTo>
                <a:lnTo>
                  <a:pt x="7" y="98"/>
                </a:lnTo>
                <a:lnTo>
                  <a:pt x="7" y="4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7" name="Freeform 138"/>
          <p:cNvSpPr>
            <a:spLocks/>
          </p:cNvSpPr>
          <p:nvPr/>
        </p:nvSpPr>
        <p:spPr bwMode="auto">
          <a:xfrm>
            <a:off x="5651500" y="5163948"/>
            <a:ext cx="12700" cy="261938"/>
          </a:xfrm>
          <a:custGeom>
            <a:avLst/>
            <a:gdLst>
              <a:gd name="T0" fmla="*/ 5 w 8"/>
              <a:gd name="T1" fmla="*/ 0 h 165"/>
              <a:gd name="T2" fmla="*/ 3 w 8"/>
              <a:gd name="T3" fmla="*/ 21 h 165"/>
              <a:gd name="T4" fmla="*/ 2 w 8"/>
              <a:gd name="T5" fmla="*/ 72 h 165"/>
              <a:gd name="T6" fmla="*/ 0 w 8"/>
              <a:gd name="T7" fmla="*/ 129 h 165"/>
              <a:gd name="T8" fmla="*/ 5 w 8"/>
              <a:gd name="T9" fmla="*/ 165 h 165"/>
              <a:gd name="T10" fmla="*/ 7 w 8"/>
              <a:gd name="T11" fmla="*/ 142 h 165"/>
              <a:gd name="T12" fmla="*/ 8 w 8"/>
              <a:gd name="T13" fmla="*/ 89 h 165"/>
              <a:gd name="T14" fmla="*/ 8 w 8"/>
              <a:gd name="T15" fmla="*/ 35 h 165"/>
              <a:gd name="T16" fmla="*/ 5 w 8"/>
              <a:gd name="T1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5">
                <a:moveTo>
                  <a:pt x="5" y="0"/>
                </a:moveTo>
                <a:lnTo>
                  <a:pt x="3" y="21"/>
                </a:lnTo>
                <a:lnTo>
                  <a:pt x="2" y="72"/>
                </a:lnTo>
                <a:lnTo>
                  <a:pt x="0" y="129"/>
                </a:lnTo>
                <a:lnTo>
                  <a:pt x="5" y="165"/>
                </a:lnTo>
                <a:lnTo>
                  <a:pt x="7" y="142"/>
                </a:lnTo>
                <a:lnTo>
                  <a:pt x="8" y="89"/>
                </a:lnTo>
                <a:lnTo>
                  <a:pt x="8" y="35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8" name="Freeform 139"/>
          <p:cNvSpPr>
            <a:spLocks/>
          </p:cNvSpPr>
          <p:nvPr/>
        </p:nvSpPr>
        <p:spPr bwMode="auto">
          <a:xfrm>
            <a:off x="5735638" y="5163948"/>
            <a:ext cx="7938" cy="261938"/>
          </a:xfrm>
          <a:custGeom>
            <a:avLst/>
            <a:gdLst>
              <a:gd name="T0" fmla="*/ 0 w 5"/>
              <a:gd name="T1" fmla="*/ 0 h 165"/>
              <a:gd name="T2" fmla="*/ 0 w 5"/>
              <a:gd name="T3" fmla="*/ 23 h 165"/>
              <a:gd name="T4" fmla="*/ 0 w 5"/>
              <a:gd name="T5" fmla="*/ 74 h 165"/>
              <a:gd name="T6" fmla="*/ 0 w 5"/>
              <a:gd name="T7" fmla="*/ 130 h 165"/>
              <a:gd name="T8" fmla="*/ 0 w 5"/>
              <a:gd name="T9" fmla="*/ 165 h 165"/>
              <a:gd name="T10" fmla="*/ 1 w 5"/>
              <a:gd name="T11" fmla="*/ 143 h 165"/>
              <a:gd name="T12" fmla="*/ 5 w 5"/>
              <a:gd name="T13" fmla="*/ 94 h 165"/>
              <a:gd name="T14" fmla="*/ 5 w 5"/>
              <a:gd name="T15" fmla="*/ 38 h 165"/>
              <a:gd name="T16" fmla="*/ 0 w 5"/>
              <a:gd name="T17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65">
                <a:moveTo>
                  <a:pt x="0" y="0"/>
                </a:moveTo>
                <a:lnTo>
                  <a:pt x="0" y="23"/>
                </a:lnTo>
                <a:lnTo>
                  <a:pt x="0" y="74"/>
                </a:lnTo>
                <a:lnTo>
                  <a:pt x="0" y="130"/>
                </a:lnTo>
                <a:lnTo>
                  <a:pt x="0" y="165"/>
                </a:lnTo>
                <a:lnTo>
                  <a:pt x="1" y="143"/>
                </a:lnTo>
                <a:lnTo>
                  <a:pt x="5" y="94"/>
                </a:lnTo>
                <a:lnTo>
                  <a:pt x="5" y="3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39" name="Freeform 140"/>
          <p:cNvSpPr>
            <a:spLocks/>
          </p:cNvSpPr>
          <p:nvPr/>
        </p:nvSpPr>
        <p:spPr bwMode="auto">
          <a:xfrm>
            <a:off x="5780088" y="5140136"/>
            <a:ext cx="9525" cy="265113"/>
          </a:xfrm>
          <a:custGeom>
            <a:avLst/>
            <a:gdLst>
              <a:gd name="T0" fmla="*/ 1 w 6"/>
              <a:gd name="T1" fmla="*/ 0 h 167"/>
              <a:gd name="T2" fmla="*/ 1 w 6"/>
              <a:gd name="T3" fmla="*/ 23 h 167"/>
              <a:gd name="T4" fmla="*/ 0 w 6"/>
              <a:gd name="T5" fmla="*/ 76 h 167"/>
              <a:gd name="T6" fmla="*/ 0 w 6"/>
              <a:gd name="T7" fmla="*/ 132 h 167"/>
              <a:gd name="T8" fmla="*/ 1 w 6"/>
              <a:gd name="T9" fmla="*/ 167 h 167"/>
              <a:gd name="T10" fmla="*/ 3 w 6"/>
              <a:gd name="T11" fmla="*/ 145 h 167"/>
              <a:gd name="T12" fmla="*/ 6 w 6"/>
              <a:gd name="T13" fmla="*/ 97 h 167"/>
              <a:gd name="T14" fmla="*/ 6 w 6"/>
              <a:gd name="T15" fmla="*/ 41 h 167"/>
              <a:gd name="T16" fmla="*/ 1 w 6"/>
              <a:gd name="T17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67">
                <a:moveTo>
                  <a:pt x="1" y="0"/>
                </a:moveTo>
                <a:lnTo>
                  <a:pt x="1" y="23"/>
                </a:lnTo>
                <a:lnTo>
                  <a:pt x="0" y="76"/>
                </a:lnTo>
                <a:lnTo>
                  <a:pt x="0" y="132"/>
                </a:lnTo>
                <a:lnTo>
                  <a:pt x="1" y="167"/>
                </a:lnTo>
                <a:lnTo>
                  <a:pt x="3" y="145"/>
                </a:lnTo>
                <a:lnTo>
                  <a:pt x="6" y="97"/>
                </a:lnTo>
                <a:lnTo>
                  <a:pt x="6" y="41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0" name="Freeform 141"/>
          <p:cNvSpPr>
            <a:spLocks/>
          </p:cNvSpPr>
          <p:nvPr/>
        </p:nvSpPr>
        <p:spPr bwMode="auto">
          <a:xfrm>
            <a:off x="5502275" y="5092511"/>
            <a:ext cx="436563" cy="11113"/>
          </a:xfrm>
          <a:custGeom>
            <a:avLst/>
            <a:gdLst>
              <a:gd name="T0" fmla="*/ 0 w 275"/>
              <a:gd name="T1" fmla="*/ 4 h 7"/>
              <a:gd name="T2" fmla="*/ 7 w 275"/>
              <a:gd name="T3" fmla="*/ 4 h 7"/>
              <a:gd name="T4" fmla="*/ 17 w 275"/>
              <a:gd name="T5" fmla="*/ 4 h 7"/>
              <a:gd name="T6" fmla="*/ 30 w 275"/>
              <a:gd name="T7" fmla="*/ 2 h 7"/>
              <a:gd name="T8" fmla="*/ 48 w 275"/>
              <a:gd name="T9" fmla="*/ 2 h 7"/>
              <a:gd name="T10" fmla="*/ 68 w 275"/>
              <a:gd name="T11" fmla="*/ 2 h 7"/>
              <a:gd name="T12" fmla="*/ 89 w 275"/>
              <a:gd name="T13" fmla="*/ 2 h 7"/>
              <a:gd name="T14" fmla="*/ 110 w 275"/>
              <a:gd name="T15" fmla="*/ 0 h 7"/>
              <a:gd name="T16" fmla="*/ 135 w 275"/>
              <a:gd name="T17" fmla="*/ 0 h 7"/>
              <a:gd name="T18" fmla="*/ 158 w 275"/>
              <a:gd name="T19" fmla="*/ 0 h 7"/>
              <a:gd name="T20" fmla="*/ 181 w 275"/>
              <a:gd name="T21" fmla="*/ 0 h 7"/>
              <a:gd name="T22" fmla="*/ 203 w 275"/>
              <a:gd name="T23" fmla="*/ 0 h 7"/>
              <a:gd name="T24" fmla="*/ 223 w 275"/>
              <a:gd name="T25" fmla="*/ 0 h 7"/>
              <a:gd name="T26" fmla="*/ 241 w 275"/>
              <a:gd name="T27" fmla="*/ 2 h 7"/>
              <a:gd name="T28" fmla="*/ 255 w 275"/>
              <a:gd name="T29" fmla="*/ 4 h 7"/>
              <a:gd name="T30" fmla="*/ 267 w 275"/>
              <a:gd name="T31" fmla="*/ 5 h 7"/>
              <a:gd name="T32" fmla="*/ 275 w 275"/>
              <a:gd name="T33" fmla="*/ 7 h 7"/>
              <a:gd name="T34" fmla="*/ 272 w 275"/>
              <a:gd name="T35" fmla="*/ 7 h 7"/>
              <a:gd name="T36" fmla="*/ 264 w 275"/>
              <a:gd name="T37" fmla="*/ 7 h 7"/>
              <a:gd name="T38" fmla="*/ 252 w 275"/>
              <a:gd name="T39" fmla="*/ 7 h 7"/>
              <a:gd name="T40" fmla="*/ 236 w 275"/>
              <a:gd name="T41" fmla="*/ 7 h 7"/>
              <a:gd name="T42" fmla="*/ 216 w 275"/>
              <a:gd name="T43" fmla="*/ 7 h 7"/>
              <a:gd name="T44" fmla="*/ 193 w 275"/>
              <a:gd name="T45" fmla="*/ 7 h 7"/>
              <a:gd name="T46" fmla="*/ 170 w 275"/>
              <a:gd name="T47" fmla="*/ 7 h 7"/>
              <a:gd name="T48" fmla="*/ 145 w 275"/>
              <a:gd name="T49" fmla="*/ 7 h 7"/>
              <a:gd name="T50" fmla="*/ 120 w 275"/>
              <a:gd name="T51" fmla="*/ 7 h 7"/>
              <a:gd name="T52" fmla="*/ 96 w 275"/>
              <a:gd name="T53" fmla="*/ 7 h 7"/>
              <a:gd name="T54" fmla="*/ 73 w 275"/>
              <a:gd name="T55" fmla="*/ 7 h 7"/>
              <a:gd name="T56" fmla="*/ 51 w 275"/>
              <a:gd name="T57" fmla="*/ 7 h 7"/>
              <a:gd name="T58" fmla="*/ 33 w 275"/>
              <a:gd name="T59" fmla="*/ 5 h 7"/>
              <a:gd name="T60" fmla="*/ 18 w 275"/>
              <a:gd name="T61" fmla="*/ 5 h 7"/>
              <a:gd name="T62" fmla="*/ 7 w 275"/>
              <a:gd name="T63" fmla="*/ 5 h 7"/>
              <a:gd name="T64" fmla="*/ 0 w 275"/>
              <a:gd name="T65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5" h="7">
                <a:moveTo>
                  <a:pt x="0" y="4"/>
                </a:moveTo>
                <a:lnTo>
                  <a:pt x="7" y="4"/>
                </a:lnTo>
                <a:lnTo>
                  <a:pt x="17" y="4"/>
                </a:lnTo>
                <a:lnTo>
                  <a:pt x="30" y="2"/>
                </a:lnTo>
                <a:lnTo>
                  <a:pt x="48" y="2"/>
                </a:lnTo>
                <a:lnTo>
                  <a:pt x="68" y="2"/>
                </a:lnTo>
                <a:lnTo>
                  <a:pt x="89" y="2"/>
                </a:lnTo>
                <a:lnTo>
                  <a:pt x="110" y="0"/>
                </a:lnTo>
                <a:lnTo>
                  <a:pt x="135" y="0"/>
                </a:lnTo>
                <a:lnTo>
                  <a:pt x="158" y="0"/>
                </a:lnTo>
                <a:lnTo>
                  <a:pt x="181" y="0"/>
                </a:lnTo>
                <a:lnTo>
                  <a:pt x="203" y="0"/>
                </a:lnTo>
                <a:lnTo>
                  <a:pt x="223" y="0"/>
                </a:lnTo>
                <a:lnTo>
                  <a:pt x="241" y="2"/>
                </a:lnTo>
                <a:lnTo>
                  <a:pt x="255" y="4"/>
                </a:lnTo>
                <a:lnTo>
                  <a:pt x="267" y="5"/>
                </a:lnTo>
                <a:lnTo>
                  <a:pt x="275" y="7"/>
                </a:lnTo>
                <a:lnTo>
                  <a:pt x="272" y="7"/>
                </a:lnTo>
                <a:lnTo>
                  <a:pt x="264" y="7"/>
                </a:lnTo>
                <a:lnTo>
                  <a:pt x="252" y="7"/>
                </a:lnTo>
                <a:lnTo>
                  <a:pt x="236" y="7"/>
                </a:lnTo>
                <a:lnTo>
                  <a:pt x="216" y="7"/>
                </a:lnTo>
                <a:lnTo>
                  <a:pt x="193" y="7"/>
                </a:lnTo>
                <a:lnTo>
                  <a:pt x="170" y="7"/>
                </a:lnTo>
                <a:lnTo>
                  <a:pt x="145" y="7"/>
                </a:lnTo>
                <a:lnTo>
                  <a:pt x="120" y="7"/>
                </a:lnTo>
                <a:lnTo>
                  <a:pt x="96" y="7"/>
                </a:lnTo>
                <a:lnTo>
                  <a:pt x="73" y="7"/>
                </a:lnTo>
                <a:lnTo>
                  <a:pt x="51" y="7"/>
                </a:lnTo>
                <a:lnTo>
                  <a:pt x="33" y="5"/>
                </a:lnTo>
                <a:lnTo>
                  <a:pt x="18" y="5"/>
                </a:lnTo>
                <a:lnTo>
                  <a:pt x="7" y="5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1" name="Freeform 142"/>
          <p:cNvSpPr>
            <a:spLocks/>
          </p:cNvSpPr>
          <p:nvPr/>
        </p:nvSpPr>
        <p:spPr bwMode="auto">
          <a:xfrm>
            <a:off x="5842000" y="5092511"/>
            <a:ext cx="14288" cy="306388"/>
          </a:xfrm>
          <a:custGeom>
            <a:avLst/>
            <a:gdLst>
              <a:gd name="T0" fmla="*/ 5 w 9"/>
              <a:gd name="T1" fmla="*/ 0 h 193"/>
              <a:gd name="T2" fmla="*/ 7 w 9"/>
              <a:gd name="T3" fmla="*/ 25 h 193"/>
              <a:gd name="T4" fmla="*/ 9 w 9"/>
              <a:gd name="T5" fmla="*/ 83 h 193"/>
              <a:gd name="T6" fmla="*/ 9 w 9"/>
              <a:gd name="T7" fmla="*/ 147 h 193"/>
              <a:gd name="T8" fmla="*/ 4 w 9"/>
              <a:gd name="T9" fmla="*/ 193 h 193"/>
              <a:gd name="T10" fmla="*/ 2 w 9"/>
              <a:gd name="T11" fmla="*/ 167 h 193"/>
              <a:gd name="T12" fmla="*/ 0 w 9"/>
              <a:gd name="T13" fmla="*/ 104 h 193"/>
              <a:gd name="T14" fmla="*/ 0 w 9"/>
              <a:gd name="T15" fmla="*/ 40 h 193"/>
              <a:gd name="T16" fmla="*/ 5 w 9"/>
              <a:gd name="T17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93">
                <a:moveTo>
                  <a:pt x="5" y="0"/>
                </a:moveTo>
                <a:lnTo>
                  <a:pt x="7" y="25"/>
                </a:lnTo>
                <a:lnTo>
                  <a:pt x="9" y="83"/>
                </a:lnTo>
                <a:lnTo>
                  <a:pt x="9" y="147"/>
                </a:lnTo>
                <a:lnTo>
                  <a:pt x="4" y="193"/>
                </a:lnTo>
                <a:lnTo>
                  <a:pt x="2" y="167"/>
                </a:lnTo>
                <a:lnTo>
                  <a:pt x="0" y="104"/>
                </a:lnTo>
                <a:lnTo>
                  <a:pt x="0" y="4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2" name="Freeform 143"/>
          <p:cNvSpPr>
            <a:spLocks/>
          </p:cNvSpPr>
          <p:nvPr/>
        </p:nvSpPr>
        <p:spPr bwMode="auto">
          <a:xfrm>
            <a:off x="5457825" y="5092511"/>
            <a:ext cx="15875" cy="231775"/>
          </a:xfrm>
          <a:custGeom>
            <a:avLst/>
            <a:gdLst>
              <a:gd name="T0" fmla="*/ 7 w 10"/>
              <a:gd name="T1" fmla="*/ 0 h 146"/>
              <a:gd name="T2" fmla="*/ 5 w 10"/>
              <a:gd name="T3" fmla="*/ 19 h 146"/>
              <a:gd name="T4" fmla="*/ 2 w 10"/>
              <a:gd name="T5" fmla="*/ 63 h 146"/>
              <a:gd name="T6" fmla="*/ 0 w 10"/>
              <a:gd name="T7" fmla="*/ 111 h 146"/>
              <a:gd name="T8" fmla="*/ 5 w 10"/>
              <a:gd name="T9" fmla="*/ 146 h 146"/>
              <a:gd name="T10" fmla="*/ 7 w 10"/>
              <a:gd name="T11" fmla="*/ 126 h 146"/>
              <a:gd name="T12" fmla="*/ 8 w 10"/>
              <a:gd name="T13" fmla="*/ 80 h 146"/>
              <a:gd name="T14" fmla="*/ 10 w 10"/>
              <a:gd name="T15" fmla="*/ 30 h 146"/>
              <a:gd name="T16" fmla="*/ 7 w 10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46">
                <a:moveTo>
                  <a:pt x="7" y="0"/>
                </a:moveTo>
                <a:lnTo>
                  <a:pt x="5" y="19"/>
                </a:lnTo>
                <a:lnTo>
                  <a:pt x="2" y="63"/>
                </a:lnTo>
                <a:lnTo>
                  <a:pt x="0" y="111"/>
                </a:lnTo>
                <a:lnTo>
                  <a:pt x="5" y="146"/>
                </a:lnTo>
                <a:lnTo>
                  <a:pt x="7" y="126"/>
                </a:lnTo>
                <a:lnTo>
                  <a:pt x="8" y="80"/>
                </a:lnTo>
                <a:lnTo>
                  <a:pt x="10" y="30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3" name="Freeform 144"/>
          <p:cNvSpPr>
            <a:spLocks/>
          </p:cNvSpPr>
          <p:nvPr/>
        </p:nvSpPr>
        <p:spPr bwMode="auto">
          <a:xfrm>
            <a:off x="4133850" y="4392423"/>
            <a:ext cx="84138" cy="12700"/>
          </a:xfrm>
          <a:custGeom>
            <a:avLst/>
            <a:gdLst>
              <a:gd name="T0" fmla="*/ 0 w 53"/>
              <a:gd name="T1" fmla="*/ 3 h 8"/>
              <a:gd name="T2" fmla="*/ 2 w 53"/>
              <a:gd name="T3" fmla="*/ 3 h 8"/>
              <a:gd name="T4" fmla="*/ 8 w 53"/>
              <a:gd name="T5" fmla="*/ 1 h 8"/>
              <a:gd name="T6" fmla="*/ 15 w 53"/>
              <a:gd name="T7" fmla="*/ 1 h 8"/>
              <a:gd name="T8" fmla="*/ 25 w 53"/>
              <a:gd name="T9" fmla="*/ 0 h 8"/>
              <a:gd name="T10" fmla="*/ 35 w 53"/>
              <a:gd name="T11" fmla="*/ 0 h 8"/>
              <a:gd name="T12" fmla="*/ 43 w 53"/>
              <a:gd name="T13" fmla="*/ 0 h 8"/>
              <a:gd name="T14" fmla="*/ 50 w 53"/>
              <a:gd name="T15" fmla="*/ 1 h 8"/>
              <a:gd name="T16" fmla="*/ 53 w 53"/>
              <a:gd name="T17" fmla="*/ 3 h 8"/>
              <a:gd name="T18" fmla="*/ 51 w 53"/>
              <a:gd name="T19" fmla="*/ 3 h 8"/>
              <a:gd name="T20" fmla="*/ 46 w 53"/>
              <a:gd name="T21" fmla="*/ 5 h 8"/>
              <a:gd name="T22" fmla="*/ 38 w 53"/>
              <a:gd name="T23" fmla="*/ 6 h 8"/>
              <a:gd name="T24" fmla="*/ 30 w 53"/>
              <a:gd name="T25" fmla="*/ 6 h 8"/>
              <a:gd name="T26" fmla="*/ 20 w 53"/>
              <a:gd name="T27" fmla="*/ 8 h 8"/>
              <a:gd name="T28" fmla="*/ 12 w 53"/>
              <a:gd name="T29" fmla="*/ 8 h 8"/>
              <a:gd name="T30" fmla="*/ 5 w 53"/>
              <a:gd name="T31" fmla="*/ 6 h 8"/>
              <a:gd name="T32" fmla="*/ 0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0" y="3"/>
                </a:moveTo>
                <a:lnTo>
                  <a:pt x="2" y="3"/>
                </a:lnTo>
                <a:lnTo>
                  <a:pt x="8" y="1"/>
                </a:lnTo>
                <a:lnTo>
                  <a:pt x="15" y="1"/>
                </a:lnTo>
                <a:lnTo>
                  <a:pt x="25" y="0"/>
                </a:lnTo>
                <a:lnTo>
                  <a:pt x="35" y="0"/>
                </a:lnTo>
                <a:lnTo>
                  <a:pt x="43" y="0"/>
                </a:lnTo>
                <a:lnTo>
                  <a:pt x="50" y="1"/>
                </a:lnTo>
                <a:lnTo>
                  <a:pt x="53" y="3"/>
                </a:lnTo>
                <a:lnTo>
                  <a:pt x="51" y="3"/>
                </a:lnTo>
                <a:lnTo>
                  <a:pt x="46" y="5"/>
                </a:lnTo>
                <a:lnTo>
                  <a:pt x="38" y="6"/>
                </a:lnTo>
                <a:lnTo>
                  <a:pt x="30" y="6"/>
                </a:lnTo>
                <a:lnTo>
                  <a:pt x="20" y="8"/>
                </a:lnTo>
                <a:lnTo>
                  <a:pt x="12" y="8"/>
                </a:lnTo>
                <a:lnTo>
                  <a:pt x="5" y="6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4" name="Freeform 145"/>
          <p:cNvSpPr>
            <a:spLocks/>
          </p:cNvSpPr>
          <p:nvPr/>
        </p:nvSpPr>
        <p:spPr bwMode="auto">
          <a:xfrm>
            <a:off x="4086225" y="4355911"/>
            <a:ext cx="84138" cy="12700"/>
          </a:xfrm>
          <a:custGeom>
            <a:avLst/>
            <a:gdLst>
              <a:gd name="T0" fmla="*/ 0 w 53"/>
              <a:gd name="T1" fmla="*/ 3 h 8"/>
              <a:gd name="T2" fmla="*/ 2 w 53"/>
              <a:gd name="T3" fmla="*/ 3 h 8"/>
              <a:gd name="T4" fmla="*/ 9 w 53"/>
              <a:gd name="T5" fmla="*/ 1 h 8"/>
              <a:gd name="T6" fmla="*/ 15 w 53"/>
              <a:gd name="T7" fmla="*/ 1 h 8"/>
              <a:gd name="T8" fmla="*/ 25 w 53"/>
              <a:gd name="T9" fmla="*/ 0 h 8"/>
              <a:gd name="T10" fmla="*/ 35 w 53"/>
              <a:gd name="T11" fmla="*/ 0 h 8"/>
              <a:gd name="T12" fmla="*/ 43 w 53"/>
              <a:gd name="T13" fmla="*/ 0 h 8"/>
              <a:gd name="T14" fmla="*/ 50 w 53"/>
              <a:gd name="T15" fmla="*/ 1 h 8"/>
              <a:gd name="T16" fmla="*/ 53 w 53"/>
              <a:gd name="T17" fmla="*/ 3 h 8"/>
              <a:gd name="T18" fmla="*/ 52 w 53"/>
              <a:gd name="T19" fmla="*/ 3 h 8"/>
              <a:gd name="T20" fmla="*/ 47 w 53"/>
              <a:gd name="T21" fmla="*/ 5 h 8"/>
              <a:gd name="T22" fmla="*/ 38 w 53"/>
              <a:gd name="T23" fmla="*/ 6 h 8"/>
              <a:gd name="T24" fmla="*/ 30 w 53"/>
              <a:gd name="T25" fmla="*/ 6 h 8"/>
              <a:gd name="T26" fmla="*/ 20 w 53"/>
              <a:gd name="T27" fmla="*/ 8 h 8"/>
              <a:gd name="T28" fmla="*/ 12 w 53"/>
              <a:gd name="T29" fmla="*/ 8 h 8"/>
              <a:gd name="T30" fmla="*/ 5 w 53"/>
              <a:gd name="T31" fmla="*/ 6 h 8"/>
              <a:gd name="T32" fmla="*/ 0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0" y="3"/>
                </a:moveTo>
                <a:lnTo>
                  <a:pt x="2" y="3"/>
                </a:lnTo>
                <a:lnTo>
                  <a:pt x="9" y="1"/>
                </a:lnTo>
                <a:lnTo>
                  <a:pt x="15" y="1"/>
                </a:lnTo>
                <a:lnTo>
                  <a:pt x="25" y="0"/>
                </a:lnTo>
                <a:lnTo>
                  <a:pt x="35" y="0"/>
                </a:lnTo>
                <a:lnTo>
                  <a:pt x="43" y="0"/>
                </a:lnTo>
                <a:lnTo>
                  <a:pt x="50" y="1"/>
                </a:lnTo>
                <a:lnTo>
                  <a:pt x="53" y="3"/>
                </a:lnTo>
                <a:lnTo>
                  <a:pt x="52" y="3"/>
                </a:lnTo>
                <a:lnTo>
                  <a:pt x="47" y="5"/>
                </a:lnTo>
                <a:lnTo>
                  <a:pt x="38" y="6"/>
                </a:lnTo>
                <a:lnTo>
                  <a:pt x="30" y="6"/>
                </a:lnTo>
                <a:lnTo>
                  <a:pt x="20" y="8"/>
                </a:lnTo>
                <a:lnTo>
                  <a:pt x="12" y="8"/>
                </a:lnTo>
                <a:lnTo>
                  <a:pt x="5" y="6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5" name="Freeform 146"/>
          <p:cNvSpPr>
            <a:spLocks/>
          </p:cNvSpPr>
          <p:nvPr/>
        </p:nvSpPr>
        <p:spPr bwMode="auto">
          <a:xfrm>
            <a:off x="4146550" y="4328923"/>
            <a:ext cx="84138" cy="11113"/>
          </a:xfrm>
          <a:custGeom>
            <a:avLst/>
            <a:gdLst>
              <a:gd name="T0" fmla="*/ 0 w 53"/>
              <a:gd name="T1" fmla="*/ 2 h 7"/>
              <a:gd name="T2" fmla="*/ 2 w 53"/>
              <a:gd name="T3" fmla="*/ 2 h 7"/>
              <a:gd name="T4" fmla="*/ 9 w 53"/>
              <a:gd name="T5" fmla="*/ 2 h 7"/>
              <a:gd name="T6" fmla="*/ 15 w 53"/>
              <a:gd name="T7" fmla="*/ 0 h 7"/>
              <a:gd name="T8" fmla="*/ 25 w 53"/>
              <a:gd name="T9" fmla="*/ 0 h 7"/>
              <a:gd name="T10" fmla="*/ 35 w 53"/>
              <a:gd name="T11" fmla="*/ 0 h 7"/>
              <a:gd name="T12" fmla="*/ 43 w 53"/>
              <a:gd name="T13" fmla="*/ 0 h 7"/>
              <a:gd name="T14" fmla="*/ 50 w 53"/>
              <a:gd name="T15" fmla="*/ 2 h 7"/>
              <a:gd name="T16" fmla="*/ 53 w 53"/>
              <a:gd name="T17" fmla="*/ 3 h 7"/>
              <a:gd name="T18" fmla="*/ 51 w 53"/>
              <a:gd name="T19" fmla="*/ 3 h 7"/>
              <a:gd name="T20" fmla="*/ 47 w 53"/>
              <a:gd name="T21" fmla="*/ 5 h 7"/>
              <a:gd name="T22" fmla="*/ 38 w 53"/>
              <a:gd name="T23" fmla="*/ 7 h 7"/>
              <a:gd name="T24" fmla="*/ 30 w 53"/>
              <a:gd name="T25" fmla="*/ 7 h 7"/>
              <a:gd name="T26" fmla="*/ 20 w 53"/>
              <a:gd name="T27" fmla="*/ 7 h 7"/>
              <a:gd name="T28" fmla="*/ 12 w 53"/>
              <a:gd name="T29" fmla="*/ 7 h 7"/>
              <a:gd name="T30" fmla="*/ 5 w 53"/>
              <a:gd name="T31" fmla="*/ 5 h 7"/>
              <a:gd name="T32" fmla="*/ 0 w 53"/>
              <a:gd name="T3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7">
                <a:moveTo>
                  <a:pt x="0" y="2"/>
                </a:moveTo>
                <a:lnTo>
                  <a:pt x="2" y="2"/>
                </a:lnTo>
                <a:lnTo>
                  <a:pt x="9" y="2"/>
                </a:lnTo>
                <a:lnTo>
                  <a:pt x="15" y="0"/>
                </a:lnTo>
                <a:lnTo>
                  <a:pt x="25" y="0"/>
                </a:lnTo>
                <a:lnTo>
                  <a:pt x="35" y="0"/>
                </a:lnTo>
                <a:lnTo>
                  <a:pt x="43" y="0"/>
                </a:lnTo>
                <a:lnTo>
                  <a:pt x="50" y="2"/>
                </a:lnTo>
                <a:lnTo>
                  <a:pt x="53" y="3"/>
                </a:lnTo>
                <a:lnTo>
                  <a:pt x="51" y="3"/>
                </a:lnTo>
                <a:lnTo>
                  <a:pt x="47" y="5"/>
                </a:lnTo>
                <a:lnTo>
                  <a:pt x="38" y="7"/>
                </a:lnTo>
                <a:lnTo>
                  <a:pt x="30" y="7"/>
                </a:lnTo>
                <a:lnTo>
                  <a:pt x="20" y="7"/>
                </a:lnTo>
                <a:lnTo>
                  <a:pt x="12" y="7"/>
                </a:lnTo>
                <a:lnTo>
                  <a:pt x="5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6" name="Freeform 147"/>
          <p:cNvSpPr>
            <a:spLocks/>
          </p:cNvSpPr>
          <p:nvPr/>
        </p:nvSpPr>
        <p:spPr bwMode="auto">
          <a:xfrm>
            <a:off x="5957888" y="4336861"/>
            <a:ext cx="84138" cy="12700"/>
          </a:xfrm>
          <a:custGeom>
            <a:avLst/>
            <a:gdLst>
              <a:gd name="T0" fmla="*/ 0 w 53"/>
              <a:gd name="T1" fmla="*/ 3 h 8"/>
              <a:gd name="T2" fmla="*/ 1 w 53"/>
              <a:gd name="T3" fmla="*/ 3 h 8"/>
              <a:gd name="T4" fmla="*/ 8 w 53"/>
              <a:gd name="T5" fmla="*/ 2 h 8"/>
              <a:gd name="T6" fmla="*/ 15 w 53"/>
              <a:gd name="T7" fmla="*/ 2 h 8"/>
              <a:gd name="T8" fmla="*/ 25 w 53"/>
              <a:gd name="T9" fmla="*/ 2 h 8"/>
              <a:gd name="T10" fmla="*/ 34 w 53"/>
              <a:gd name="T11" fmla="*/ 0 h 8"/>
              <a:gd name="T12" fmla="*/ 43 w 53"/>
              <a:gd name="T13" fmla="*/ 2 h 8"/>
              <a:gd name="T14" fmla="*/ 49 w 53"/>
              <a:gd name="T15" fmla="*/ 3 h 8"/>
              <a:gd name="T16" fmla="*/ 53 w 53"/>
              <a:gd name="T17" fmla="*/ 5 h 8"/>
              <a:gd name="T18" fmla="*/ 51 w 53"/>
              <a:gd name="T19" fmla="*/ 5 h 8"/>
              <a:gd name="T20" fmla="*/ 46 w 53"/>
              <a:gd name="T21" fmla="*/ 7 h 8"/>
              <a:gd name="T22" fmla="*/ 38 w 53"/>
              <a:gd name="T23" fmla="*/ 7 h 8"/>
              <a:gd name="T24" fmla="*/ 29 w 53"/>
              <a:gd name="T25" fmla="*/ 8 h 8"/>
              <a:gd name="T26" fmla="*/ 20 w 53"/>
              <a:gd name="T27" fmla="*/ 8 h 8"/>
              <a:gd name="T28" fmla="*/ 11 w 53"/>
              <a:gd name="T29" fmla="*/ 8 h 8"/>
              <a:gd name="T30" fmla="*/ 5 w 53"/>
              <a:gd name="T31" fmla="*/ 7 h 8"/>
              <a:gd name="T32" fmla="*/ 0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0" y="3"/>
                </a:moveTo>
                <a:lnTo>
                  <a:pt x="1" y="3"/>
                </a:lnTo>
                <a:lnTo>
                  <a:pt x="8" y="2"/>
                </a:lnTo>
                <a:lnTo>
                  <a:pt x="15" y="2"/>
                </a:lnTo>
                <a:lnTo>
                  <a:pt x="25" y="2"/>
                </a:lnTo>
                <a:lnTo>
                  <a:pt x="34" y="0"/>
                </a:lnTo>
                <a:lnTo>
                  <a:pt x="43" y="2"/>
                </a:lnTo>
                <a:lnTo>
                  <a:pt x="49" y="3"/>
                </a:lnTo>
                <a:lnTo>
                  <a:pt x="53" y="5"/>
                </a:lnTo>
                <a:lnTo>
                  <a:pt x="51" y="5"/>
                </a:lnTo>
                <a:lnTo>
                  <a:pt x="46" y="7"/>
                </a:lnTo>
                <a:lnTo>
                  <a:pt x="38" y="7"/>
                </a:lnTo>
                <a:lnTo>
                  <a:pt x="29" y="8"/>
                </a:lnTo>
                <a:lnTo>
                  <a:pt x="20" y="8"/>
                </a:lnTo>
                <a:lnTo>
                  <a:pt x="11" y="8"/>
                </a:lnTo>
                <a:lnTo>
                  <a:pt x="5" y="7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7" name="Freeform 148"/>
          <p:cNvSpPr>
            <a:spLocks/>
          </p:cNvSpPr>
          <p:nvPr/>
        </p:nvSpPr>
        <p:spPr bwMode="auto">
          <a:xfrm>
            <a:off x="5965825" y="4287648"/>
            <a:ext cx="80963" cy="9525"/>
          </a:xfrm>
          <a:custGeom>
            <a:avLst/>
            <a:gdLst>
              <a:gd name="T0" fmla="*/ 0 w 51"/>
              <a:gd name="T1" fmla="*/ 1 h 6"/>
              <a:gd name="T2" fmla="*/ 1 w 51"/>
              <a:gd name="T3" fmla="*/ 1 h 6"/>
              <a:gd name="T4" fmla="*/ 8 w 51"/>
              <a:gd name="T5" fmla="*/ 1 h 6"/>
              <a:gd name="T6" fmla="*/ 15 w 51"/>
              <a:gd name="T7" fmla="*/ 0 h 6"/>
              <a:gd name="T8" fmla="*/ 24 w 51"/>
              <a:gd name="T9" fmla="*/ 0 h 6"/>
              <a:gd name="T10" fmla="*/ 33 w 51"/>
              <a:gd name="T11" fmla="*/ 0 h 6"/>
              <a:gd name="T12" fmla="*/ 41 w 51"/>
              <a:gd name="T13" fmla="*/ 0 h 6"/>
              <a:gd name="T14" fmla="*/ 48 w 51"/>
              <a:gd name="T15" fmla="*/ 1 h 6"/>
              <a:gd name="T16" fmla="*/ 51 w 51"/>
              <a:gd name="T17" fmla="*/ 3 h 6"/>
              <a:gd name="T18" fmla="*/ 49 w 51"/>
              <a:gd name="T19" fmla="*/ 3 h 6"/>
              <a:gd name="T20" fmla="*/ 44 w 51"/>
              <a:gd name="T21" fmla="*/ 5 h 6"/>
              <a:gd name="T22" fmla="*/ 36 w 51"/>
              <a:gd name="T23" fmla="*/ 5 h 6"/>
              <a:gd name="T24" fmla="*/ 28 w 51"/>
              <a:gd name="T25" fmla="*/ 6 h 6"/>
              <a:gd name="T26" fmla="*/ 20 w 51"/>
              <a:gd name="T27" fmla="*/ 6 h 6"/>
              <a:gd name="T28" fmla="*/ 11 w 51"/>
              <a:gd name="T29" fmla="*/ 6 h 6"/>
              <a:gd name="T30" fmla="*/ 3 w 51"/>
              <a:gd name="T31" fmla="*/ 5 h 6"/>
              <a:gd name="T32" fmla="*/ 0 w 51"/>
              <a:gd name="T33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1" h="6">
                <a:moveTo>
                  <a:pt x="0" y="1"/>
                </a:moveTo>
                <a:lnTo>
                  <a:pt x="1" y="1"/>
                </a:lnTo>
                <a:lnTo>
                  <a:pt x="8" y="1"/>
                </a:lnTo>
                <a:lnTo>
                  <a:pt x="15" y="0"/>
                </a:lnTo>
                <a:lnTo>
                  <a:pt x="24" y="0"/>
                </a:lnTo>
                <a:lnTo>
                  <a:pt x="33" y="0"/>
                </a:lnTo>
                <a:lnTo>
                  <a:pt x="41" y="0"/>
                </a:lnTo>
                <a:lnTo>
                  <a:pt x="48" y="1"/>
                </a:lnTo>
                <a:lnTo>
                  <a:pt x="51" y="3"/>
                </a:lnTo>
                <a:lnTo>
                  <a:pt x="49" y="3"/>
                </a:lnTo>
                <a:lnTo>
                  <a:pt x="44" y="5"/>
                </a:lnTo>
                <a:lnTo>
                  <a:pt x="36" y="5"/>
                </a:lnTo>
                <a:lnTo>
                  <a:pt x="28" y="6"/>
                </a:lnTo>
                <a:lnTo>
                  <a:pt x="20" y="6"/>
                </a:lnTo>
                <a:lnTo>
                  <a:pt x="11" y="6"/>
                </a:lnTo>
                <a:lnTo>
                  <a:pt x="3" y="5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8" name="Freeform 149"/>
          <p:cNvSpPr>
            <a:spLocks/>
          </p:cNvSpPr>
          <p:nvPr/>
        </p:nvSpPr>
        <p:spPr bwMode="auto">
          <a:xfrm>
            <a:off x="3887788" y="4195573"/>
            <a:ext cx="84138" cy="12700"/>
          </a:xfrm>
          <a:custGeom>
            <a:avLst/>
            <a:gdLst>
              <a:gd name="T0" fmla="*/ 0 w 53"/>
              <a:gd name="T1" fmla="*/ 3 h 8"/>
              <a:gd name="T2" fmla="*/ 2 w 53"/>
              <a:gd name="T3" fmla="*/ 3 h 8"/>
              <a:gd name="T4" fmla="*/ 8 w 53"/>
              <a:gd name="T5" fmla="*/ 2 h 8"/>
              <a:gd name="T6" fmla="*/ 15 w 53"/>
              <a:gd name="T7" fmla="*/ 2 h 8"/>
              <a:gd name="T8" fmla="*/ 25 w 53"/>
              <a:gd name="T9" fmla="*/ 2 h 8"/>
              <a:gd name="T10" fmla="*/ 35 w 53"/>
              <a:gd name="T11" fmla="*/ 0 h 8"/>
              <a:gd name="T12" fmla="*/ 43 w 53"/>
              <a:gd name="T13" fmla="*/ 2 h 8"/>
              <a:gd name="T14" fmla="*/ 50 w 53"/>
              <a:gd name="T15" fmla="*/ 3 h 8"/>
              <a:gd name="T16" fmla="*/ 53 w 53"/>
              <a:gd name="T17" fmla="*/ 5 h 8"/>
              <a:gd name="T18" fmla="*/ 51 w 53"/>
              <a:gd name="T19" fmla="*/ 5 h 8"/>
              <a:gd name="T20" fmla="*/ 46 w 53"/>
              <a:gd name="T21" fmla="*/ 7 h 8"/>
              <a:gd name="T22" fmla="*/ 38 w 53"/>
              <a:gd name="T23" fmla="*/ 7 h 8"/>
              <a:gd name="T24" fmla="*/ 30 w 53"/>
              <a:gd name="T25" fmla="*/ 8 h 8"/>
              <a:gd name="T26" fmla="*/ 20 w 53"/>
              <a:gd name="T27" fmla="*/ 8 h 8"/>
              <a:gd name="T28" fmla="*/ 12 w 53"/>
              <a:gd name="T29" fmla="*/ 8 h 8"/>
              <a:gd name="T30" fmla="*/ 5 w 53"/>
              <a:gd name="T31" fmla="*/ 7 h 8"/>
              <a:gd name="T32" fmla="*/ 0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0" y="3"/>
                </a:moveTo>
                <a:lnTo>
                  <a:pt x="2" y="3"/>
                </a:lnTo>
                <a:lnTo>
                  <a:pt x="8" y="2"/>
                </a:lnTo>
                <a:lnTo>
                  <a:pt x="15" y="2"/>
                </a:lnTo>
                <a:lnTo>
                  <a:pt x="25" y="2"/>
                </a:lnTo>
                <a:lnTo>
                  <a:pt x="35" y="0"/>
                </a:lnTo>
                <a:lnTo>
                  <a:pt x="43" y="2"/>
                </a:lnTo>
                <a:lnTo>
                  <a:pt x="50" y="3"/>
                </a:lnTo>
                <a:lnTo>
                  <a:pt x="53" y="5"/>
                </a:lnTo>
                <a:lnTo>
                  <a:pt x="51" y="5"/>
                </a:lnTo>
                <a:lnTo>
                  <a:pt x="46" y="7"/>
                </a:lnTo>
                <a:lnTo>
                  <a:pt x="38" y="7"/>
                </a:lnTo>
                <a:lnTo>
                  <a:pt x="30" y="8"/>
                </a:lnTo>
                <a:lnTo>
                  <a:pt x="20" y="8"/>
                </a:lnTo>
                <a:lnTo>
                  <a:pt x="12" y="8"/>
                </a:lnTo>
                <a:lnTo>
                  <a:pt x="5" y="7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49" name="Freeform 150"/>
          <p:cNvSpPr>
            <a:spLocks/>
          </p:cNvSpPr>
          <p:nvPr/>
        </p:nvSpPr>
        <p:spPr bwMode="auto">
          <a:xfrm>
            <a:off x="3935413" y="4162236"/>
            <a:ext cx="84138" cy="12700"/>
          </a:xfrm>
          <a:custGeom>
            <a:avLst/>
            <a:gdLst>
              <a:gd name="T0" fmla="*/ 0 w 53"/>
              <a:gd name="T1" fmla="*/ 3 h 8"/>
              <a:gd name="T2" fmla="*/ 2 w 53"/>
              <a:gd name="T3" fmla="*/ 3 h 8"/>
              <a:gd name="T4" fmla="*/ 8 w 53"/>
              <a:gd name="T5" fmla="*/ 1 h 8"/>
              <a:gd name="T6" fmla="*/ 15 w 53"/>
              <a:gd name="T7" fmla="*/ 1 h 8"/>
              <a:gd name="T8" fmla="*/ 25 w 53"/>
              <a:gd name="T9" fmla="*/ 0 h 8"/>
              <a:gd name="T10" fmla="*/ 34 w 53"/>
              <a:gd name="T11" fmla="*/ 0 h 8"/>
              <a:gd name="T12" fmla="*/ 43 w 53"/>
              <a:gd name="T13" fmla="*/ 0 h 8"/>
              <a:gd name="T14" fmla="*/ 49 w 53"/>
              <a:gd name="T15" fmla="*/ 1 h 8"/>
              <a:gd name="T16" fmla="*/ 53 w 53"/>
              <a:gd name="T17" fmla="*/ 3 h 8"/>
              <a:gd name="T18" fmla="*/ 51 w 53"/>
              <a:gd name="T19" fmla="*/ 3 h 8"/>
              <a:gd name="T20" fmla="*/ 46 w 53"/>
              <a:gd name="T21" fmla="*/ 5 h 8"/>
              <a:gd name="T22" fmla="*/ 38 w 53"/>
              <a:gd name="T23" fmla="*/ 6 h 8"/>
              <a:gd name="T24" fmla="*/ 30 w 53"/>
              <a:gd name="T25" fmla="*/ 6 h 8"/>
              <a:gd name="T26" fmla="*/ 20 w 53"/>
              <a:gd name="T27" fmla="*/ 8 h 8"/>
              <a:gd name="T28" fmla="*/ 11 w 53"/>
              <a:gd name="T29" fmla="*/ 8 h 8"/>
              <a:gd name="T30" fmla="*/ 5 w 53"/>
              <a:gd name="T31" fmla="*/ 6 h 8"/>
              <a:gd name="T32" fmla="*/ 0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0" y="3"/>
                </a:moveTo>
                <a:lnTo>
                  <a:pt x="2" y="3"/>
                </a:lnTo>
                <a:lnTo>
                  <a:pt x="8" y="1"/>
                </a:lnTo>
                <a:lnTo>
                  <a:pt x="15" y="1"/>
                </a:lnTo>
                <a:lnTo>
                  <a:pt x="25" y="0"/>
                </a:lnTo>
                <a:lnTo>
                  <a:pt x="34" y="0"/>
                </a:lnTo>
                <a:lnTo>
                  <a:pt x="43" y="0"/>
                </a:lnTo>
                <a:lnTo>
                  <a:pt x="49" y="1"/>
                </a:lnTo>
                <a:lnTo>
                  <a:pt x="53" y="3"/>
                </a:lnTo>
                <a:lnTo>
                  <a:pt x="51" y="3"/>
                </a:lnTo>
                <a:lnTo>
                  <a:pt x="46" y="5"/>
                </a:lnTo>
                <a:lnTo>
                  <a:pt x="38" y="6"/>
                </a:lnTo>
                <a:lnTo>
                  <a:pt x="30" y="6"/>
                </a:lnTo>
                <a:lnTo>
                  <a:pt x="20" y="8"/>
                </a:lnTo>
                <a:lnTo>
                  <a:pt x="11" y="8"/>
                </a:lnTo>
                <a:lnTo>
                  <a:pt x="5" y="6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0" name="Freeform 151"/>
          <p:cNvSpPr>
            <a:spLocks/>
          </p:cNvSpPr>
          <p:nvPr/>
        </p:nvSpPr>
        <p:spPr bwMode="auto">
          <a:xfrm>
            <a:off x="4443413" y="4182873"/>
            <a:ext cx="82550" cy="12700"/>
          </a:xfrm>
          <a:custGeom>
            <a:avLst/>
            <a:gdLst>
              <a:gd name="T0" fmla="*/ 0 w 52"/>
              <a:gd name="T1" fmla="*/ 3 h 8"/>
              <a:gd name="T2" fmla="*/ 1 w 52"/>
              <a:gd name="T3" fmla="*/ 3 h 8"/>
              <a:gd name="T4" fmla="*/ 8 w 52"/>
              <a:gd name="T5" fmla="*/ 1 h 8"/>
              <a:gd name="T6" fmla="*/ 14 w 52"/>
              <a:gd name="T7" fmla="*/ 1 h 8"/>
              <a:gd name="T8" fmla="*/ 24 w 52"/>
              <a:gd name="T9" fmla="*/ 0 h 8"/>
              <a:gd name="T10" fmla="*/ 34 w 52"/>
              <a:gd name="T11" fmla="*/ 0 h 8"/>
              <a:gd name="T12" fmla="*/ 42 w 52"/>
              <a:gd name="T13" fmla="*/ 0 h 8"/>
              <a:gd name="T14" fmla="*/ 49 w 52"/>
              <a:gd name="T15" fmla="*/ 1 h 8"/>
              <a:gd name="T16" fmla="*/ 52 w 52"/>
              <a:gd name="T17" fmla="*/ 3 h 8"/>
              <a:gd name="T18" fmla="*/ 51 w 52"/>
              <a:gd name="T19" fmla="*/ 3 h 8"/>
              <a:gd name="T20" fmla="*/ 46 w 52"/>
              <a:gd name="T21" fmla="*/ 5 h 8"/>
              <a:gd name="T22" fmla="*/ 37 w 52"/>
              <a:gd name="T23" fmla="*/ 6 h 8"/>
              <a:gd name="T24" fmla="*/ 29 w 52"/>
              <a:gd name="T25" fmla="*/ 6 h 8"/>
              <a:gd name="T26" fmla="*/ 19 w 52"/>
              <a:gd name="T27" fmla="*/ 8 h 8"/>
              <a:gd name="T28" fmla="*/ 11 w 52"/>
              <a:gd name="T29" fmla="*/ 8 h 8"/>
              <a:gd name="T30" fmla="*/ 5 w 52"/>
              <a:gd name="T31" fmla="*/ 6 h 8"/>
              <a:gd name="T32" fmla="*/ 0 w 52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8">
                <a:moveTo>
                  <a:pt x="0" y="3"/>
                </a:moveTo>
                <a:lnTo>
                  <a:pt x="1" y="3"/>
                </a:lnTo>
                <a:lnTo>
                  <a:pt x="8" y="1"/>
                </a:lnTo>
                <a:lnTo>
                  <a:pt x="14" y="1"/>
                </a:lnTo>
                <a:lnTo>
                  <a:pt x="24" y="0"/>
                </a:lnTo>
                <a:lnTo>
                  <a:pt x="34" y="0"/>
                </a:lnTo>
                <a:lnTo>
                  <a:pt x="42" y="0"/>
                </a:lnTo>
                <a:lnTo>
                  <a:pt x="49" y="1"/>
                </a:lnTo>
                <a:lnTo>
                  <a:pt x="52" y="3"/>
                </a:lnTo>
                <a:lnTo>
                  <a:pt x="51" y="3"/>
                </a:lnTo>
                <a:lnTo>
                  <a:pt x="46" y="5"/>
                </a:lnTo>
                <a:lnTo>
                  <a:pt x="37" y="6"/>
                </a:lnTo>
                <a:lnTo>
                  <a:pt x="29" y="6"/>
                </a:lnTo>
                <a:lnTo>
                  <a:pt x="19" y="8"/>
                </a:lnTo>
                <a:lnTo>
                  <a:pt x="11" y="8"/>
                </a:lnTo>
                <a:lnTo>
                  <a:pt x="5" y="6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1" name="Freeform 152"/>
          <p:cNvSpPr>
            <a:spLocks/>
          </p:cNvSpPr>
          <p:nvPr/>
        </p:nvSpPr>
        <p:spPr bwMode="auto">
          <a:xfrm>
            <a:off x="6494463" y="4394011"/>
            <a:ext cx="82550" cy="14288"/>
          </a:xfrm>
          <a:custGeom>
            <a:avLst/>
            <a:gdLst>
              <a:gd name="T0" fmla="*/ 52 w 52"/>
              <a:gd name="T1" fmla="*/ 4 h 9"/>
              <a:gd name="T2" fmla="*/ 51 w 52"/>
              <a:gd name="T3" fmla="*/ 4 h 9"/>
              <a:gd name="T4" fmla="*/ 44 w 52"/>
              <a:gd name="T5" fmla="*/ 2 h 9"/>
              <a:gd name="T6" fmla="*/ 38 w 52"/>
              <a:gd name="T7" fmla="*/ 2 h 9"/>
              <a:gd name="T8" fmla="*/ 28 w 52"/>
              <a:gd name="T9" fmla="*/ 2 h 9"/>
              <a:gd name="T10" fmla="*/ 18 w 52"/>
              <a:gd name="T11" fmla="*/ 0 h 9"/>
              <a:gd name="T12" fmla="*/ 10 w 52"/>
              <a:gd name="T13" fmla="*/ 2 h 9"/>
              <a:gd name="T14" fmla="*/ 3 w 52"/>
              <a:gd name="T15" fmla="*/ 4 h 9"/>
              <a:gd name="T16" fmla="*/ 0 w 52"/>
              <a:gd name="T17" fmla="*/ 5 h 9"/>
              <a:gd name="T18" fmla="*/ 1 w 52"/>
              <a:gd name="T19" fmla="*/ 5 h 9"/>
              <a:gd name="T20" fmla="*/ 6 w 52"/>
              <a:gd name="T21" fmla="*/ 7 h 9"/>
              <a:gd name="T22" fmla="*/ 14 w 52"/>
              <a:gd name="T23" fmla="*/ 7 h 9"/>
              <a:gd name="T24" fmla="*/ 24 w 52"/>
              <a:gd name="T25" fmla="*/ 9 h 9"/>
              <a:gd name="T26" fmla="*/ 33 w 52"/>
              <a:gd name="T27" fmla="*/ 9 h 9"/>
              <a:gd name="T28" fmla="*/ 41 w 52"/>
              <a:gd name="T29" fmla="*/ 9 h 9"/>
              <a:gd name="T30" fmla="*/ 47 w 52"/>
              <a:gd name="T31" fmla="*/ 7 h 9"/>
              <a:gd name="T32" fmla="*/ 52 w 52"/>
              <a:gd name="T33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9">
                <a:moveTo>
                  <a:pt x="52" y="4"/>
                </a:moveTo>
                <a:lnTo>
                  <a:pt x="51" y="4"/>
                </a:lnTo>
                <a:lnTo>
                  <a:pt x="44" y="2"/>
                </a:lnTo>
                <a:lnTo>
                  <a:pt x="38" y="2"/>
                </a:lnTo>
                <a:lnTo>
                  <a:pt x="28" y="2"/>
                </a:lnTo>
                <a:lnTo>
                  <a:pt x="18" y="0"/>
                </a:lnTo>
                <a:lnTo>
                  <a:pt x="10" y="2"/>
                </a:lnTo>
                <a:lnTo>
                  <a:pt x="3" y="4"/>
                </a:lnTo>
                <a:lnTo>
                  <a:pt x="0" y="5"/>
                </a:lnTo>
                <a:lnTo>
                  <a:pt x="1" y="5"/>
                </a:lnTo>
                <a:lnTo>
                  <a:pt x="6" y="7"/>
                </a:lnTo>
                <a:lnTo>
                  <a:pt x="14" y="7"/>
                </a:lnTo>
                <a:lnTo>
                  <a:pt x="24" y="9"/>
                </a:lnTo>
                <a:lnTo>
                  <a:pt x="33" y="9"/>
                </a:lnTo>
                <a:lnTo>
                  <a:pt x="41" y="9"/>
                </a:lnTo>
                <a:lnTo>
                  <a:pt x="47" y="7"/>
                </a:lnTo>
                <a:lnTo>
                  <a:pt x="52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2" name="Freeform 153"/>
          <p:cNvSpPr>
            <a:spLocks/>
          </p:cNvSpPr>
          <p:nvPr/>
        </p:nvSpPr>
        <p:spPr bwMode="auto">
          <a:xfrm>
            <a:off x="6540500" y="4357498"/>
            <a:ext cx="84138" cy="12700"/>
          </a:xfrm>
          <a:custGeom>
            <a:avLst/>
            <a:gdLst>
              <a:gd name="T0" fmla="*/ 53 w 53"/>
              <a:gd name="T1" fmla="*/ 4 h 8"/>
              <a:gd name="T2" fmla="*/ 51 w 53"/>
              <a:gd name="T3" fmla="*/ 4 h 8"/>
              <a:gd name="T4" fmla="*/ 45 w 53"/>
              <a:gd name="T5" fmla="*/ 2 h 8"/>
              <a:gd name="T6" fmla="*/ 38 w 53"/>
              <a:gd name="T7" fmla="*/ 2 h 8"/>
              <a:gd name="T8" fmla="*/ 28 w 53"/>
              <a:gd name="T9" fmla="*/ 2 h 8"/>
              <a:gd name="T10" fmla="*/ 18 w 53"/>
              <a:gd name="T11" fmla="*/ 0 h 8"/>
              <a:gd name="T12" fmla="*/ 10 w 53"/>
              <a:gd name="T13" fmla="*/ 2 h 8"/>
              <a:gd name="T14" fmla="*/ 4 w 53"/>
              <a:gd name="T15" fmla="*/ 4 h 8"/>
              <a:gd name="T16" fmla="*/ 0 w 53"/>
              <a:gd name="T17" fmla="*/ 5 h 8"/>
              <a:gd name="T18" fmla="*/ 2 w 53"/>
              <a:gd name="T19" fmla="*/ 5 h 8"/>
              <a:gd name="T20" fmla="*/ 7 w 53"/>
              <a:gd name="T21" fmla="*/ 7 h 8"/>
              <a:gd name="T22" fmla="*/ 15 w 53"/>
              <a:gd name="T23" fmla="*/ 7 h 8"/>
              <a:gd name="T24" fmla="*/ 25 w 53"/>
              <a:gd name="T25" fmla="*/ 8 h 8"/>
              <a:gd name="T26" fmla="*/ 33 w 53"/>
              <a:gd name="T27" fmla="*/ 8 h 8"/>
              <a:gd name="T28" fmla="*/ 41 w 53"/>
              <a:gd name="T29" fmla="*/ 8 h 8"/>
              <a:gd name="T30" fmla="*/ 48 w 53"/>
              <a:gd name="T31" fmla="*/ 7 h 8"/>
              <a:gd name="T32" fmla="*/ 53 w 53"/>
              <a:gd name="T33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53" y="4"/>
                </a:moveTo>
                <a:lnTo>
                  <a:pt x="51" y="4"/>
                </a:lnTo>
                <a:lnTo>
                  <a:pt x="45" y="2"/>
                </a:lnTo>
                <a:lnTo>
                  <a:pt x="38" y="2"/>
                </a:lnTo>
                <a:lnTo>
                  <a:pt x="28" y="2"/>
                </a:lnTo>
                <a:lnTo>
                  <a:pt x="18" y="0"/>
                </a:lnTo>
                <a:lnTo>
                  <a:pt x="10" y="2"/>
                </a:lnTo>
                <a:lnTo>
                  <a:pt x="4" y="4"/>
                </a:lnTo>
                <a:lnTo>
                  <a:pt x="0" y="5"/>
                </a:lnTo>
                <a:lnTo>
                  <a:pt x="2" y="5"/>
                </a:lnTo>
                <a:lnTo>
                  <a:pt x="7" y="7"/>
                </a:lnTo>
                <a:lnTo>
                  <a:pt x="15" y="7"/>
                </a:lnTo>
                <a:lnTo>
                  <a:pt x="25" y="8"/>
                </a:lnTo>
                <a:lnTo>
                  <a:pt x="33" y="8"/>
                </a:lnTo>
                <a:lnTo>
                  <a:pt x="41" y="8"/>
                </a:lnTo>
                <a:lnTo>
                  <a:pt x="48" y="7"/>
                </a:lnTo>
                <a:lnTo>
                  <a:pt x="53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3" name="Freeform 154"/>
          <p:cNvSpPr>
            <a:spLocks/>
          </p:cNvSpPr>
          <p:nvPr/>
        </p:nvSpPr>
        <p:spPr bwMode="auto">
          <a:xfrm>
            <a:off x="6480175" y="4332098"/>
            <a:ext cx="84138" cy="12700"/>
          </a:xfrm>
          <a:custGeom>
            <a:avLst/>
            <a:gdLst>
              <a:gd name="T0" fmla="*/ 53 w 53"/>
              <a:gd name="T1" fmla="*/ 3 h 8"/>
              <a:gd name="T2" fmla="*/ 51 w 53"/>
              <a:gd name="T3" fmla="*/ 3 h 8"/>
              <a:gd name="T4" fmla="*/ 45 w 53"/>
              <a:gd name="T5" fmla="*/ 1 h 8"/>
              <a:gd name="T6" fmla="*/ 38 w 53"/>
              <a:gd name="T7" fmla="*/ 1 h 8"/>
              <a:gd name="T8" fmla="*/ 28 w 53"/>
              <a:gd name="T9" fmla="*/ 1 h 8"/>
              <a:gd name="T10" fmla="*/ 19 w 53"/>
              <a:gd name="T11" fmla="*/ 0 h 8"/>
              <a:gd name="T12" fmla="*/ 10 w 53"/>
              <a:gd name="T13" fmla="*/ 1 h 8"/>
              <a:gd name="T14" fmla="*/ 4 w 53"/>
              <a:gd name="T15" fmla="*/ 3 h 8"/>
              <a:gd name="T16" fmla="*/ 0 w 53"/>
              <a:gd name="T17" fmla="*/ 5 h 8"/>
              <a:gd name="T18" fmla="*/ 2 w 53"/>
              <a:gd name="T19" fmla="*/ 5 h 8"/>
              <a:gd name="T20" fmla="*/ 7 w 53"/>
              <a:gd name="T21" fmla="*/ 6 h 8"/>
              <a:gd name="T22" fmla="*/ 15 w 53"/>
              <a:gd name="T23" fmla="*/ 6 h 8"/>
              <a:gd name="T24" fmla="*/ 23 w 53"/>
              <a:gd name="T25" fmla="*/ 8 h 8"/>
              <a:gd name="T26" fmla="*/ 33 w 53"/>
              <a:gd name="T27" fmla="*/ 8 h 8"/>
              <a:gd name="T28" fmla="*/ 42 w 53"/>
              <a:gd name="T29" fmla="*/ 8 h 8"/>
              <a:gd name="T30" fmla="*/ 48 w 53"/>
              <a:gd name="T31" fmla="*/ 6 h 8"/>
              <a:gd name="T32" fmla="*/ 53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53" y="3"/>
                </a:moveTo>
                <a:lnTo>
                  <a:pt x="51" y="3"/>
                </a:lnTo>
                <a:lnTo>
                  <a:pt x="45" y="1"/>
                </a:lnTo>
                <a:lnTo>
                  <a:pt x="38" y="1"/>
                </a:lnTo>
                <a:lnTo>
                  <a:pt x="28" y="1"/>
                </a:lnTo>
                <a:lnTo>
                  <a:pt x="19" y="0"/>
                </a:lnTo>
                <a:lnTo>
                  <a:pt x="10" y="1"/>
                </a:lnTo>
                <a:lnTo>
                  <a:pt x="4" y="3"/>
                </a:lnTo>
                <a:lnTo>
                  <a:pt x="0" y="5"/>
                </a:lnTo>
                <a:lnTo>
                  <a:pt x="2" y="5"/>
                </a:lnTo>
                <a:lnTo>
                  <a:pt x="7" y="6"/>
                </a:lnTo>
                <a:lnTo>
                  <a:pt x="15" y="6"/>
                </a:lnTo>
                <a:lnTo>
                  <a:pt x="23" y="8"/>
                </a:lnTo>
                <a:lnTo>
                  <a:pt x="33" y="8"/>
                </a:lnTo>
                <a:lnTo>
                  <a:pt x="42" y="8"/>
                </a:lnTo>
                <a:lnTo>
                  <a:pt x="48" y="6"/>
                </a:lnTo>
                <a:lnTo>
                  <a:pt x="53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4" name="Freeform 155"/>
          <p:cNvSpPr>
            <a:spLocks/>
          </p:cNvSpPr>
          <p:nvPr/>
        </p:nvSpPr>
        <p:spPr bwMode="auto">
          <a:xfrm>
            <a:off x="5248275" y="4352736"/>
            <a:ext cx="84138" cy="12700"/>
          </a:xfrm>
          <a:custGeom>
            <a:avLst/>
            <a:gdLst>
              <a:gd name="T0" fmla="*/ 53 w 53"/>
              <a:gd name="T1" fmla="*/ 3 h 8"/>
              <a:gd name="T2" fmla="*/ 51 w 53"/>
              <a:gd name="T3" fmla="*/ 3 h 8"/>
              <a:gd name="T4" fmla="*/ 45 w 53"/>
              <a:gd name="T5" fmla="*/ 2 h 8"/>
              <a:gd name="T6" fmla="*/ 38 w 53"/>
              <a:gd name="T7" fmla="*/ 2 h 8"/>
              <a:gd name="T8" fmla="*/ 28 w 53"/>
              <a:gd name="T9" fmla="*/ 2 h 8"/>
              <a:gd name="T10" fmla="*/ 18 w 53"/>
              <a:gd name="T11" fmla="*/ 0 h 8"/>
              <a:gd name="T12" fmla="*/ 10 w 53"/>
              <a:gd name="T13" fmla="*/ 2 h 8"/>
              <a:gd name="T14" fmla="*/ 3 w 53"/>
              <a:gd name="T15" fmla="*/ 3 h 8"/>
              <a:gd name="T16" fmla="*/ 0 w 53"/>
              <a:gd name="T17" fmla="*/ 5 h 8"/>
              <a:gd name="T18" fmla="*/ 2 w 53"/>
              <a:gd name="T19" fmla="*/ 5 h 8"/>
              <a:gd name="T20" fmla="*/ 7 w 53"/>
              <a:gd name="T21" fmla="*/ 7 h 8"/>
              <a:gd name="T22" fmla="*/ 15 w 53"/>
              <a:gd name="T23" fmla="*/ 7 h 8"/>
              <a:gd name="T24" fmla="*/ 23 w 53"/>
              <a:gd name="T25" fmla="*/ 8 h 8"/>
              <a:gd name="T26" fmla="*/ 33 w 53"/>
              <a:gd name="T27" fmla="*/ 8 h 8"/>
              <a:gd name="T28" fmla="*/ 41 w 53"/>
              <a:gd name="T29" fmla="*/ 8 h 8"/>
              <a:gd name="T30" fmla="*/ 48 w 53"/>
              <a:gd name="T31" fmla="*/ 7 h 8"/>
              <a:gd name="T32" fmla="*/ 53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53" y="3"/>
                </a:moveTo>
                <a:lnTo>
                  <a:pt x="51" y="3"/>
                </a:lnTo>
                <a:lnTo>
                  <a:pt x="45" y="2"/>
                </a:lnTo>
                <a:lnTo>
                  <a:pt x="38" y="2"/>
                </a:lnTo>
                <a:lnTo>
                  <a:pt x="28" y="2"/>
                </a:lnTo>
                <a:lnTo>
                  <a:pt x="18" y="0"/>
                </a:lnTo>
                <a:lnTo>
                  <a:pt x="10" y="2"/>
                </a:lnTo>
                <a:lnTo>
                  <a:pt x="3" y="3"/>
                </a:lnTo>
                <a:lnTo>
                  <a:pt x="0" y="5"/>
                </a:lnTo>
                <a:lnTo>
                  <a:pt x="2" y="5"/>
                </a:lnTo>
                <a:lnTo>
                  <a:pt x="7" y="7"/>
                </a:lnTo>
                <a:lnTo>
                  <a:pt x="15" y="7"/>
                </a:lnTo>
                <a:lnTo>
                  <a:pt x="23" y="8"/>
                </a:lnTo>
                <a:lnTo>
                  <a:pt x="33" y="8"/>
                </a:lnTo>
                <a:lnTo>
                  <a:pt x="41" y="8"/>
                </a:lnTo>
                <a:lnTo>
                  <a:pt x="48" y="7"/>
                </a:lnTo>
                <a:lnTo>
                  <a:pt x="53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5" name="Freeform 156"/>
          <p:cNvSpPr>
            <a:spLocks/>
          </p:cNvSpPr>
          <p:nvPr/>
        </p:nvSpPr>
        <p:spPr bwMode="auto">
          <a:xfrm>
            <a:off x="5295900" y="4316223"/>
            <a:ext cx="84138" cy="12700"/>
          </a:xfrm>
          <a:custGeom>
            <a:avLst/>
            <a:gdLst>
              <a:gd name="T0" fmla="*/ 53 w 53"/>
              <a:gd name="T1" fmla="*/ 3 h 8"/>
              <a:gd name="T2" fmla="*/ 51 w 53"/>
              <a:gd name="T3" fmla="*/ 3 h 8"/>
              <a:gd name="T4" fmla="*/ 44 w 53"/>
              <a:gd name="T5" fmla="*/ 1 h 8"/>
              <a:gd name="T6" fmla="*/ 38 w 53"/>
              <a:gd name="T7" fmla="*/ 1 h 8"/>
              <a:gd name="T8" fmla="*/ 28 w 53"/>
              <a:gd name="T9" fmla="*/ 1 h 8"/>
              <a:gd name="T10" fmla="*/ 18 w 53"/>
              <a:gd name="T11" fmla="*/ 0 h 8"/>
              <a:gd name="T12" fmla="*/ 10 w 53"/>
              <a:gd name="T13" fmla="*/ 1 h 8"/>
              <a:gd name="T14" fmla="*/ 3 w 53"/>
              <a:gd name="T15" fmla="*/ 3 h 8"/>
              <a:gd name="T16" fmla="*/ 0 w 53"/>
              <a:gd name="T17" fmla="*/ 5 h 8"/>
              <a:gd name="T18" fmla="*/ 1 w 53"/>
              <a:gd name="T19" fmla="*/ 5 h 8"/>
              <a:gd name="T20" fmla="*/ 6 w 53"/>
              <a:gd name="T21" fmla="*/ 6 h 8"/>
              <a:gd name="T22" fmla="*/ 15 w 53"/>
              <a:gd name="T23" fmla="*/ 6 h 8"/>
              <a:gd name="T24" fmla="*/ 23 w 53"/>
              <a:gd name="T25" fmla="*/ 8 h 8"/>
              <a:gd name="T26" fmla="*/ 33 w 53"/>
              <a:gd name="T27" fmla="*/ 8 h 8"/>
              <a:gd name="T28" fmla="*/ 41 w 53"/>
              <a:gd name="T29" fmla="*/ 8 h 8"/>
              <a:gd name="T30" fmla="*/ 48 w 53"/>
              <a:gd name="T31" fmla="*/ 6 h 8"/>
              <a:gd name="T32" fmla="*/ 53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53" y="3"/>
                </a:moveTo>
                <a:lnTo>
                  <a:pt x="51" y="3"/>
                </a:lnTo>
                <a:lnTo>
                  <a:pt x="44" y="1"/>
                </a:lnTo>
                <a:lnTo>
                  <a:pt x="38" y="1"/>
                </a:lnTo>
                <a:lnTo>
                  <a:pt x="28" y="1"/>
                </a:lnTo>
                <a:lnTo>
                  <a:pt x="18" y="0"/>
                </a:lnTo>
                <a:lnTo>
                  <a:pt x="10" y="1"/>
                </a:lnTo>
                <a:lnTo>
                  <a:pt x="3" y="3"/>
                </a:lnTo>
                <a:lnTo>
                  <a:pt x="0" y="5"/>
                </a:lnTo>
                <a:lnTo>
                  <a:pt x="1" y="5"/>
                </a:lnTo>
                <a:lnTo>
                  <a:pt x="6" y="6"/>
                </a:lnTo>
                <a:lnTo>
                  <a:pt x="15" y="6"/>
                </a:lnTo>
                <a:lnTo>
                  <a:pt x="23" y="8"/>
                </a:lnTo>
                <a:lnTo>
                  <a:pt x="33" y="8"/>
                </a:lnTo>
                <a:lnTo>
                  <a:pt x="41" y="8"/>
                </a:lnTo>
                <a:lnTo>
                  <a:pt x="48" y="6"/>
                </a:lnTo>
                <a:lnTo>
                  <a:pt x="53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6" name="Freeform 157"/>
          <p:cNvSpPr>
            <a:spLocks/>
          </p:cNvSpPr>
          <p:nvPr/>
        </p:nvSpPr>
        <p:spPr bwMode="auto">
          <a:xfrm>
            <a:off x="5235575" y="4289236"/>
            <a:ext cx="84138" cy="14288"/>
          </a:xfrm>
          <a:custGeom>
            <a:avLst/>
            <a:gdLst>
              <a:gd name="T0" fmla="*/ 53 w 53"/>
              <a:gd name="T1" fmla="*/ 4 h 9"/>
              <a:gd name="T2" fmla="*/ 51 w 53"/>
              <a:gd name="T3" fmla="*/ 4 h 9"/>
              <a:gd name="T4" fmla="*/ 44 w 53"/>
              <a:gd name="T5" fmla="*/ 2 h 9"/>
              <a:gd name="T6" fmla="*/ 38 w 53"/>
              <a:gd name="T7" fmla="*/ 2 h 9"/>
              <a:gd name="T8" fmla="*/ 28 w 53"/>
              <a:gd name="T9" fmla="*/ 2 h 9"/>
              <a:gd name="T10" fmla="*/ 18 w 53"/>
              <a:gd name="T11" fmla="*/ 0 h 9"/>
              <a:gd name="T12" fmla="*/ 10 w 53"/>
              <a:gd name="T13" fmla="*/ 2 h 9"/>
              <a:gd name="T14" fmla="*/ 3 w 53"/>
              <a:gd name="T15" fmla="*/ 4 h 9"/>
              <a:gd name="T16" fmla="*/ 0 w 53"/>
              <a:gd name="T17" fmla="*/ 5 h 9"/>
              <a:gd name="T18" fmla="*/ 2 w 53"/>
              <a:gd name="T19" fmla="*/ 5 h 9"/>
              <a:gd name="T20" fmla="*/ 7 w 53"/>
              <a:gd name="T21" fmla="*/ 7 h 9"/>
              <a:gd name="T22" fmla="*/ 15 w 53"/>
              <a:gd name="T23" fmla="*/ 7 h 9"/>
              <a:gd name="T24" fmla="*/ 23 w 53"/>
              <a:gd name="T25" fmla="*/ 9 h 9"/>
              <a:gd name="T26" fmla="*/ 33 w 53"/>
              <a:gd name="T27" fmla="*/ 9 h 9"/>
              <a:gd name="T28" fmla="*/ 41 w 53"/>
              <a:gd name="T29" fmla="*/ 9 h 9"/>
              <a:gd name="T30" fmla="*/ 48 w 53"/>
              <a:gd name="T31" fmla="*/ 7 h 9"/>
              <a:gd name="T32" fmla="*/ 53 w 53"/>
              <a:gd name="T33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9">
                <a:moveTo>
                  <a:pt x="53" y="4"/>
                </a:moveTo>
                <a:lnTo>
                  <a:pt x="51" y="4"/>
                </a:lnTo>
                <a:lnTo>
                  <a:pt x="44" y="2"/>
                </a:lnTo>
                <a:lnTo>
                  <a:pt x="38" y="2"/>
                </a:lnTo>
                <a:lnTo>
                  <a:pt x="28" y="2"/>
                </a:lnTo>
                <a:lnTo>
                  <a:pt x="18" y="0"/>
                </a:lnTo>
                <a:lnTo>
                  <a:pt x="10" y="2"/>
                </a:lnTo>
                <a:lnTo>
                  <a:pt x="3" y="4"/>
                </a:lnTo>
                <a:lnTo>
                  <a:pt x="0" y="5"/>
                </a:lnTo>
                <a:lnTo>
                  <a:pt x="2" y="5"/>
                </a:lnTo>
                <a:lnTo>
                  <a:pt x="7" y="7"/>
                </a:lnTo>
                <a:lnTo>
                  <a:pt x="15" y="7"/>
                </a:lnTo>
                <a:lnTo>
                  <a:pt x="23" y="9"/>
                </a:lnTo>
                <a:lnTo>
                  <a:pt x="33" y="9"/>
                </a:lnTo>
                <a:lnTo>
                  <a:pt x="41" y="9"/>
                </a:lnTo>
                <a:lnTo>
                  <a:pt x="48" y="7"/>
                </a:lnTo>
                <a:lnTo>
                  <a:pt x="53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7" name="Freeform 158"/>
          <p:cNvSpPr>
            <a:spLocks/>
          </p:cNvSpPr>
          <p:nvPr/>
        </p:nvSpPr>
        <p:spPr bwMode="auto">
          <a:xfrm>
            <a:off x="5081588" y="4184461"/>
            <a:ext cx="82550" cy="14288"/>
          </a:xfrm>
          <a:custGeom>
            <a:avLst/>
            <a:gdLst>
              <a:gd name="T0" fmla="*/ 52 w 52"/>
              <a:gd name="T1" fmla="*/ 4 h 9"/>
              <a:gd name="T2" fmla="*/ 51 w 52"/>
              <a:gd name="T3" fmla="*/ 4 h 9"/>
              <a:gd name="T4" fmla="*/ 44 w 52"/>
              <a:gd name="T5" fmla="*/ 2 h 9"/>
              <a:gd name="T6" fmla="*/ 38 w 52"/>
              <a:gd name="T7" fmla="*/ 2 h 9"/>
              <a:gd name="T8" fmla="*/ 28 w 52"/>
              <a:gd name="T9" fmla="*/ 0 h 9"/>
              <a:gd name="T10" fmla="*/ 18 w 52"/>
              <a:gd name="T11" fmla="*/ 0 h 9"/>
              <a:gd name="T12" fmla="*/ 10 w 52"/>
              <a:gd name="T13" fmla="*/ 0 h 9"/>
              <a:gd name="T14" fmla="*/ 3 w 52"/>
              <a:gd name="T15" fmla="*/ 2 h 9"/>
              <a:gd name="T16" fmla="*/ 0 w 52"/>
              <a:gd name="T17" fmla="*/ 4 h 9"/>
              <a:gd name="T18" fmla="*/ 1 w 52"/>
              <a:gd name="T19" fmla="*/ 4 h 9"/>
              <a:gd name="T20" fmla="*/ 6 w 52"/>
              <a:gd name="T21" fmla="*/ 5 h 9"/>
              <a:gd name="T22" fmla="*/ 15 w 52"/>
              <a:gd name="T23" fmla="*/ 7 h 9"/>
              <a:gd name="T24" fmla="*/ 23 w 52"/>
              <a:gd name="T25" fmla="*/ 7 h 9"/>
              <a:gd name="T26" fmla="*/ 33 w 52"/>
              <a:gd name="T27" fmla="*/ 9 h 9"/>
              <a:gd name="T28" fmla="*/ 41 w 52"/>
              <a:gd name="T29" fmla="*/ 9 h 9"/>
              <a:gd name="T30" fmla="*/ 47 w 52"/>
              <a:gd name="T31" fmla="*/ 7 h 9"/>
              <a:gd name="T32" fmla="*/ 52 w 52"/>
              <a:gd name="T33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9">
                <a:moveTo>
                  <a:pt x="52" y="4"/>
                </a:moveTo>
                <a:lnTo>
                  <a:pt x="51" y="4"/>
                </a:lnTo>
                <a:lnTo>
                  <a:pt x="44" y="2"/>
                </a:lnTo>
                <a:lnTo>
                  <a:pt x="38" y="2"/>
                </a:lnTo>
                <a:lnTo>
                  <a:pt x="28" y="0"/>
                </a:lnTo>
                <a:lnTo>
                  <a:pt x="18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" y="4"/>
                </a:lnTo>
                <a:lnTo>
                  <a:pt x="6" y="5"/>
                </a:lnTo>
                <a:lnTo>
                  <a:pt x="15" y="7"/>
                </a:lnTo>
                <a:lnTo>
                  <a:pt x="23" y="7"/>
                </a:lnTo>
                <a:lnTo>
                  <a:pt x="33" y="9"/>
                </a:lnTo>
                <a:lnTo>
                  <a:pt x="41" y="9"/>
                </a:lnTo>
                <a:lnTo>
                  <a:pt x="47" y="7"/>
                </a:lnTo>
                <a:lnTo>
                  <a:pt x="52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8" name="Freeform 159"/>
          <p:cNvSpPr>
            <a:spLocks/>
          </p:cNvSpPr>
          <p:nvPr/>
        </p:nvSpPr>
        <p:spPr bwMode="auto">
          <a:xfrm>
            <a:off x="6745288" y="4203511"/>
            <a:ext cx="84138" cy="12700"/>
          </a:xfrm>
          <a:custGeom>
            <a:avLst/>
            <a:gdLst>
              <a:gd name="T0" fmla="*/ 53 w 53"/>
              <a:gd name="T1" fmla="*/ 3 h 8"/>
              <a:gd name="T2" fmla="*/ 51 w 53"/>
              <a:gd name="T3" fmla="*/ 3 h 8"/>
              <a:gd name="T4" fmla="*/ 44 w 53"/>
              <a:gd name="T5" fmla="*/ 2 h 8"/>
              <a:gd name="T6" fmla="*/ 38 w 53"/>
              <a:gd name="T7" fmla="*/ 2 h 8"/>
              <a:gd name="T8" fmla="*/ 28 w 53"/>
              <a:gd name="T9" fmla="*/ 2 h 8"/>
              <a:gd name="T10" fmla="*/ 18 w 53"/>
              <a:gd name="T11" fmla="*/ 0 h 8"/>
              <a:gd name="T12" fmla="*/ 10 w 53"/>
              <a:gd name="T13" fmla="*/ 2 h 8"/>
              <a:gd name="T14" fmla="*/ 3 w 53"/>
              <a:gd name="T15" fmla="*/ 3 h 8"/>
              <a:gd name="T16" fmla="*/ 0 w 53"/>
              <a:gd name="T17" fmla="*/ 5 h 8"/>
              <a:gd name="T18" fmla="*/ 1 w 53"/>
              <a:gd name="T19" fmla="*/ 5 h 8"/>
              <a:gd name="T20" fmla="*/ 6 w 53"/>
              <a:gd name="T21" fmla="*/ 7 h 8"/>
              <a:gd name="T22" fmla="*/ 15 w 53"/>
              <a:gd name="T23" fmla="*/ 7 h 8"/>
              <a:gd name="T24" fmla="*/ 23 w 53"/>
              <a:gd name="T25" fmla="*/ 8 h 8"/>
              <a:gd name="T26" fmla="*/ 33 w 53"/>
              <a:gd name="T27" fmla="*/ 8 h 8"/>
              <a:gd name="T28" fmla="*/ 41 w 53"/>
              <a:gd name="T29" fmla="*/ 8 h 8"/>
              <a:gd name="T30" fmla="*/ 48 w 53"/>
              <a:gd name="T31" fmla="*/ 7 h 8"/>
              <a:gd name="T32" fmla="*/ 53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53" y="3"/>
                </a:moveTo>
                <a:lnTo>
                  <a:pt x="51" y="3"/>
                </a:lnTo>
                <a:lnTo>
                  <a:pt x="44" y="2"/>
                </a:lnTo>
                <a:lnTo>
                  <a:pt x="38" y="2"/>
                </a:lnTo>
                <a:lnTo>
                  <a:pt x="28" y="2"/>
                </a:lnTo>
                <a:lnTo>
                  <a:pt x="18" y="0"/>
                </a:lnTo>
                <a:lnTo>
                  <a:pt x="10" y="2"/>
                </a:lnTo>
                <a:lnTo>
                  <a:pt x="3" y="3"/>
                </a:lnTo>
                <a:lnTo>
                  <a:pt x="0" y="5"/>
                </a:lnTo>
                <a:lnTo>
                  <a:pt x="1" y="5"/>
                </a:lnTo>
                <a:lnTo>
                  <a:pt x="6" y="7"/>
                </a:lnTo>
                <a:lnTo>
                  <a:pt x="15" y="7"/>
                </a:lnTo>
                <a:lnTo>
                  <a:pt x="23" y="8"/>
                </a:lnTo>
                <a:lnTo>
                  <a:pt x="33" y="8"/>
                </a:lnTo>
                <a:lnTo>
                  <a:pt x="41" y="8"/>
                </a:lnTo>
                <a:lnTo>
                  <a:pt x="48" y="7"/>
                </a:lnTo>
                <a:lnTo>
                  <a:pt x="53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59" name="Freeform 160"/>
          <p:cNvSpPr>
            <a:spLocks/>
          </p:cNvSpPr>
          <p:nvPr/>
        </p:nvSpPr>
        <p:spPr bwMode="auto">
          <a:xfrm>
            <a:off x="6696075" y="4170173"/>
            <a:ext cx="82550" cy="12700"/>
          </a:xfrm>
          <a:custGeom>
            <a:avLst/>
            <a:gdLst>
              <a:gd name="T0" fmla="*/ 52 w 52"/>
              <a:gd name="T1" fmla="*/ 3 h 8"/>
              <a:gd name="T2" fmla="*/ 51 w 52"/>
              <a:gd name="T3" fmla="*/ 3 h 8"/>
              <a:gd name="T4" fmla="*/ 44 w 52"/>
              <a:gd name="T5" fmla="*/ 1 h 8"/>
              <a:gd name="T6" fmla="*/ 37 w 52"/>
              <a:gd name="T7" fmla="*/ 1 h 8"/>
              <a:gd name="T8" fmla="*/ 28 w 52"/>
              <a:gd name="T9" fmla="*/ 0 h 8"/>
              <a:gd name="T10" fmla="*/ 18 w 52"/>
              <a:gd name="T11" fmla="*/ 0 h 8"/>
              <a:gd name="T12" fmla="*/ 9 w 52"/>
              <a:gd name="T13" fmla="*/ 0 h 8"/>
              <a:gd name="T14" fmla="*/ 3 w 52"/>
              <a:gd name="T15" fmla="*/ 1 h 8"/>
              <a:gd name="T16" fmla="*/ 0 w 52"/>
              <a:gd name="T17" fmla="*/ 3 h 8"/>
              <a:gd name="T18" fmla="*/ 1 w 52"/>
              <a:gd name="T19" fmla="*/ 3 h 8"/>
              <a:gd name="T20" fmla="*/ 6 w 52"/>
              <a:gd name="T21" fmla="*/ 4 h 8"/>
              <a:gd name="T22" fmla="*/ 14 w 52"/>
              <a:gd name="T23" fmla="*/ 6 h 8"/>
              <a:gd name="T24" fmla="*/ 24 w 52"/>
              <a:gd name="T25" fmla="*/ 6 h 8"/>
              <a:gd name="T26" fmla="*/ 32 w 52"/>
              <a:gd name="T27" fmla="*/ 8 h 8"/>
              <a:gd name="T28" fmla="*/ 41 w 52"/>
              <a:gd name="T29" fmla="*/ 8 h 8"/>
              <a:gd name="T30" fmla="*/ 47 w 52"/>
              <a:gd name="T31" fmla="*/ 6 h 8"/>
              <a:gd name="T32" fmla="*/ 52 w 52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8">
                <a:moveTo>
                  <a:pt x="52" y="3"/>
                </a:moveTo>
                <a:lnTo>
                  <a:pt x="51" y="3"/>
                </a:lnTo>
                <a:lnTo>
                  <a:pt x="44" y="1"/>
                </a:lnTo>
                <a:lnTo>
                  <a:pt x="37" y="1"/>
                </a:lnTo>
                <a:lnTo>
                  <a:pt x="28" y="0"/>
                </a:lnTo>
                <a:lnTo>
                  <a:pt x="18" y="0"/>
                </a:lnTo>
                <a:lnTo>
                  <a:pt x="9" y="0"/>
                </a:lnTo>
                <a:lnTo>
                  <a:pt x="3" y="1"/>
                </a:lnTo>
                <a:lnTo>
                  <a:pt x="0" y="3"/>
                </a:lnTo>
                <a:lnTo>
                  <a:pt x="1" y="3"/>
                </a:lnTo>
                <a:lnTo>
                  <a:pt x="6" y="4"/>
                </a:lnTo>
                <a:lnTo>
                  <a:pt x="14" y="6"/>
                </a:lnTo>
                <a:lnTo>
                  <a:pt x="24" y="6"/>
                </a:lnTo>
                <a:lnTo>
                  <a:pt x="32" y="8"/>
                </a:lnTo>
                <a:lnTo>
                  <a:pt x="41" y="8"/>
                </a:lnTo>
                <a:lnTo>
                  <a:pt x="47" y="6"/>
                </a:lnTo>
                <a:lnTo>
                  <a:pt x="52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0" name="Freeform 161"/>
          <p:cNvSpPr>
            <a:spLocks/>
          </p:cNvSpPr>
          <p:nvPr/>
        </p:nvSpPr>
        <p:spPr bwMode="auto">
          <a:xfrm>
            <a:off x="6188075" y="4187636"/>
            <a:ext cx="84138" cy="11113"/>
          </a:xfrm>
          <a:custGeom>
            <a:avLst/>
            <a:gdLst>
              <a:gd name="T0" fmla="*/ 53 w 53"/>
              <a:gd name="T1" fmla="*/ 2 h 7"/>
              <a:gd name="T2" fmla="*/ 51 w 53"/>
              <a:gd name="T3" fmla="*/ 2 h 7"/>
              <a:gd name="T4" fmla="*/ 44 w 53"/>
              <a:gd name="T5" fmla="*/ 2 h 7"/>
              <a:gd name="T6" fmla="*/ 38 w 53"/>
              <a:gd name="T7" fmla="*/ 0 h 7"/>
              <a:gd name="T8" fmla="*/ 28 w 53"/>
              <a:gd name="T9" fmla="*/ 0 h 7"/>
              <a:gd name="T10" fmla="*/ 18 w 53"/>
              <a:gd name="T11" fmla="*/ 0 h 7"/>
              <a:gd name="T12" fmla="*/ 10 w 53"/>
              <a:gd name="T13" fmla="*/ 0 h 7"/>
              <a:gd name="T14" fmla="*/ 3 w 53"/>
              <a:gd name="T15" fmla="*/ 2 h 7"/>
              <a:gd name="T16" fmla="*/ 0 w 53"/>
              <a:gd name="T17" fmla="*/ 3 h 7"/>
              <a:gd name="T18" fmla="*/ 1 w 53"/>
              <a:gd name="T19" fmla="*/ 3 h 7"/>
              <a:gd name="T20" fmla="*/ 6 w 53"/>
              <a:gd name="T21" fmla="*/ 5 h 7"/>
              <a:gd name="T22" fmla="*/ 15 w 53"/>
              <a:gd name="T23" fmla="*/ 7 h 7"/>
              <a:gd name="T24" fmla="*/ 25 w 53"/>
              <a:gd name="T25" fmla="*/ 7 h 7"/>
              <a:gd name="T26" fmla="*/ 33 w 53"/>
              <a:gd name="T27" fmla="*/ 7 h 7"/>
              <a:gd name="T28" fmla="*/ 41 w 53"/>
              <a:gd name="T29" fmla="*/ 7 h 7"/>
              <a:gd name="T30" fmla="*/ 48 w 53"/>
              <a:gd name="T31" fmla="*/ 5 h 7"/>
              <a:gd name="T32" fmla="*/ 53 w 53"/>
              <a:gd name="T3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7">
                <a:moveTo>
                  <a:pt x="53" y="2"/>
                </a:moveTo>
                <a:lnTo>
                  <a:pt x="51" y="2"/>
                </a:lnTo>
                <a:lnTo>
                  <a:pt x="44" y="2"/>
                </a:lnTo>
                <a:lnTo>
                  <a:pt x="38" y="0"/>
                </a:lnTo>
                <a:lnTo>
                  <a:pt x="28" y="0"/>
                </a:lnTo>
                <a:lnTo>
                  <a:pt x="18" y="0"/>
                </a:lnTo>
                <a:lnTo>
                  <a:pt x="10" y="0"/>
                </a:lnTo>
                <a:lnTo>
                  <a:pt x="3" y="2"/>
                </a:lnTo>
                <a:lnTo>
                  <a:pt x="0" y="3"/>
                </a:lnTo>
                <a:lnTo>
                  <a:pt x="1" y="3"/>
                </a:lnTo>
                <a:lnTo>
                  <a:pt x="6" y="5"/>
                </a:lnTo>
                <a:lnTo>
                  <a:pt x="15" y="7"/>
                </a:lnTo>
                <a:lnTo>
                  <a:pt x="25" y="7"/>
                </a:lnTo>
                <a:lnTo>
                  <a:pt x="33" y="7"/>
                </a:lnTo>
                <a:lnTo>
                  <a:pt x="41" y="7"/>
                </a:lnTo>
                <a:lnTo>
                  <a:pt x="48" y="5"/>
                </a:lnTo>
                <a:lnTo>
                  <a:pt x="53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1" name="Freeform 162"/>
          <p:cNvSpPr>
            <a:spLocks/>
          </p:cNvSpPr>
          <p:nvPr/>
        </p:nvSpPr>
        <p:spPr bwMode="auto">
          <a:xfrm>
            <a:off x="6457950" y="4498786"/>
            <a:ext cx="82550" cy="12700"/>
          </a:xfrm>
          <a:custGeom>
            <a:avLst/>
            <a:gdLst>
              <a:gd name="T0" fmla="*/ 0 w 52"/>
              <a:gd name="T1" fmla="*/ 4 h 8"/>
              <a:gd name="T2" fmla="*/ 1 w 52"/>
              <a:gd name="T3" fmla="*/ 4 h 8"/>
              <a:gd name="T4" fmla="*/ 8 w 52"/>
              <a:gd name="T5" fmla="*/ 2 h 8"/>
              <a:gd name="T6" fmla="*/ 14 w 52"/>
              <a:gd name="T7" fmla="*/ 2 h 8"/>
              <a:gd name="T8" fmla="*/ 24 w 52"/>
              <a:gd name="T9" fmla="*/ 0 h 8"/>
              <a:gd name="T10" fmla="*/ 34 w 52"/>
              <a:gd name="T11" fmla="*/ 0 h 8"/>
              <a:gd name="T12" fmla="*/ 42 w 52"/>
              <a:gd name="T13" fmla="*/ 0 h 8"/>
              <a:gd name="T14" fmla="*/ 49 w 52"/>
              <a:gd name="T15" fmla="*/ 2 h 8"/>
              <a:gd name="T16" fmla="*/ 52 w 52"/>
              <a:gd name="T17" fmla="*/ 4 h 8"/>
              <a:gd name="T18" fmla="*/ 51 w 52"/>
              <a:gd name="T19" fmla="*/ 4 h 8"/>
              <a:gd name="T20" fmla="*/ 46 w 52"/>
              <a:gd name="T21" fmla="*/ 5 h 8"/>
              <a:gd name="T22" fmla="*/ 37 w 52"/>
              <a:gd name="T23" fmla="*/ 7 h 8"/>
              <a:gd name="T24" fmla="*/ 29 w 52"/>
              <a:gd name="T25" fmla="*/ 7 h 8"/>
              <a:gd name="T26" fmla="*/ 19 w 52"/>
              <a:gd name="T27" fmla="*/ 8 h 8"/>
              <a:gd name="T28" fmla="*/ 11 w 52"/>
              <a:gd name="T29" fmla="*/ 8 h 8"/>
              <a:gd name="T30" fmla="*/ 4 w 52"/>
              <a:gd name="T31" fmla="*/ 7 h 8"/>
              <a:gd name="T32" fmla="*/ 0 w 52"/>
              <a:gd name="T33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8">
                <a:moveTo>
                  <a:pt x="0" y="4"/>
                </a:moveTo>
                <a:lnTo>
                  <a:pt x="1" y="4"/>
                </a:lnTo>
                <a:lnTo>
                  <a:pt x="8" y="2"/>
                </a:lnTo>
                <a:lnTo>
                  <a:pt x="14" y="2"/>
                </a:lnTo>
                <a:lnTo>
                  <a:pt x="24" y="0"/>
                </a:lnTo>
                <a:lnTo>
                  <a:pt x="34" y="0"/>
                </a:lnTo>
                <a:lnTo>
                  <a:pt x="42" y="0"/>
                </a:lnTo>
                <a:lnTo>
                  <a:pt x="49" y="2"/>
                </a:lnTo>
                <a:lnTo>
                  <a:pt x="52" y="4"/>
                </a:lnTo>
                <a:lnTo>
                  <a:pt x="51" y="4"/>
                </a:lnTo>
                <a:lnTo>
                  <a:pt x="46" y="5"/>
                </a:lnTo>
                <a:lnTo>
                  <a:pt x="37" y="7"/>
                </a:lnTo>
                <a:lnTo>
                  <a:pt x="29" y="7"/>
                </a:lnTo>
                <a:lnTo>
                  <a:pt x="19" y="8"/>
                </a:lnTo>
                <a:lnTo>
                  <a:pt x="11" y="8"/>
                </a:lnTo>
                <a:lnTo>
                  <a:pt x="4" y="7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2" name="Freeform 163"/>
          <p:cNvSpPr>
            <a:spLocks/>
          </p:cNvSpPr>
          <p:nvPr/>
        </p:nvSpPr>
        <p:spPr bwMode="auto">
          <a:xfrm>
            <a:off x="4487863" y="4300348"/>
            <a:ext cx="201613" cy="233363"/>
          </a:xfrm>
          <a:custGeom>
            <a:avLst/>
            <a:gdLst>
              <a:gd name="T0" fmla="*/ 127 w 127"/>
              <a:gd name="T1" fmla="*/ 0 h 147"/>
              <a:gd name="T2" fmla="*/ 122 w 127"/>
              <a:gd name="T3" fmla="*/ 5 h 147"/>
              <a:gd name="T4" fmla="*/ 108 w 127"/>
              <a:gd name="T5" fmla="*/ 20 h 147"/>
              <a:gd name="T6" fmla="*/ 89 w 127"/>
              <a:gd name="T7" fmla="*/ 40 h 147"/>
              <a:gd name="T8" fmla="*/ 67 w 127"/>
              <a:gd name="T9" fmla="*/ 64 h 147"/>
              <a:gd name="T10" fmla="*/ 44 w 127"/>
              <a:gd name="T11" fmla="*/ 91 h 147"/>
              <a:gd name="T12" fmla="*/ 24 w 127"/>
              <a:gd name="T13" fmla="*/ 114 h 147"/>
              <a:gd name="T14" fmla="*/ 8 w 127"/>
              <a:gd name="T15" fmla="*/ 133 h 147"/>
              <a:gd name="T16" fmla="*/ 0 w 127"/>
              <a:gd name="T17" fmla="*/ 147 h 147"/>
              <a:gd name="T18" fmla="*/ 5 w 127"/>
              <a:gd name="T19" fmla="*/ 142 h 147"/>
              <a:gd name="T20" fmla="*/ 18 w 127"/>
              <a:gd name="T21" fmla="*/ 130 h 147"/>
              <a:gd name="T22" fmla="*/ 36 w 127"/>
              <a:gd name="T23" fmla="*/ 112 h 147"/>
              <a:gd name="T24" fmla="*/ 57 w 127"/>
              <a:gd name="T25" fmla="*/ 91 h 147"/>
              <a:gd name="T26" fmla="*/ 79 w 127"/>
              <a:gd name="T27" fmla="*/ 66 h 147"/>
              <a:gd name="T28" fmla="*/ 100 w 127"/>
              <a:gd name="T29" fmla="*/ 41 h 147"/>
              <a:gd name="T30" fmla="*/ 117 w 127"/>
              <a:gd name="T31" fmla="*/ 20 h 147"/>
              <a:gd name="T32" fmla="*/ 127 w 127"/>
              <a:gd name="T3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" h="147">
                <a:moveTo>
                  <a:pt x="127" y="0"/>
                </a:moveTo>
                <a:lnTo>
                  <a:pt x="122" y="5"/>
                </a:lnTo>
                <a:lnTo>
                  <a:pt x="108" y="20"/>
                </a:lnTo>
                <a:lnTo>
                  <a:pt x="89" y="40"/>
                </a:lnTo>
                <a:lnTo>
                  <a:pt x="67" y="64"/>
                </a:lnTo>
                <a:lnTo>
                  <a:pt x="44" y="91"/>
                </a:lnTo>
                <a:lnTo>
                  <a:pt x="24" y="114"/>
                </a:lnTo>
                <a:lnTo>
                  <a:pt x="8" y="133"/>
                </a:lnTo>
                <a:lnTo>
                  <a:pt x="0" y="147"/>
                </a:lnTo>
                <a:lnTo>
                  <a:pt x="5" y="142"/>
                </a:lnTo>
                <a:lnTo>
                  <a:pt x="18" y="130"/>
                </a:lnTo>
                <a:lnTo>
                  <a:pt x="36" y="112"/>
                </a:lnTo>
                <a:lnTo>
                  <a:pt x="57" y="91"/>
                </a:lnTo>
                <a:lnTo>
                  <a:pt x="79" y="66"/>
                </a:lnTo>
                <a:lnTo>
                  <a:pt x="100" y="41"/>
                </a:lnTo>
                <a:lnTo>
                  <a:pt x="117" y="20"/>
                </a:lnTo>
                <a:lnTo>
                  <a:pt x="12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3" name="Freeform 164"/>
          <p:cNvSpPr>
            <a:spLocks/>
          </p:cNvSpPr>
          <p:nvPr/>
        </p:nvSpPr>
        <p:spPr bwMode="auto">
          <a:xfrm>
            <a:off x="3232150" y="4117786"/>
            <a:ext cx="476250" cy="481013"/>
          </a:xfrm>
          <a:custGeom>
            <a:avLst/>
            <a:gdLst>
              <a:gd name="T0" fmla="*/ 300 w 300"/>
              <a:gd name="T1" fmla="*/ 303 h 303"/>
              <a:gd name="T2" fmla="*/ 296 w 300"/>
              <a:gd name="T3" fmla="*/ 300 h 303"/>
              <a:gd name="T4" fmla="*/ 288 w 300"/>
              <a:gd name="T5" fmla="*/ 291 h 303"/>
              <a:gd name="T6" fmla="*/ 273 w 300"/>
              <a:gd name="T7" fmla="*/ 276 h 303"/>
              <a:gd name="T8" fmla="*/ 257 w 300"/>
              <a:gd name="T9" fmla="*/ 258 h 303"/>
              <a:gd name="T10" fmla="*/ 235 w 300"/>
              <a:gd name="T11" fmla="*/ 237 h 303"/>
              <a:gd name="T12" fmla="*/ 211 w 300"/>
              <a:gd name="T13" fmla="*/ 212 h 303"/>
              <a:gd name="T14" fmla="*/ 186 w 300"/>
              <a:gd name="T15" fmla="*/ 187 h 303"/>
              <a:gd name="T16" fmla="*/ 159 w 300"/>
              <a:gd name="T17" fmla="*/ 159 h 303"/>
              <a:gd name="T18" fmla="*/ 131 w 300"/>
              <a:gd name="T19" fmla="*/ 133 h 303"/>
              <a:gd name="T20" fmla="*/ 105 w 300"/>
              <a:gd name="T21" fmla="*/ 105 h 303"/>
              <a:gd name="T22" fmla="*/ 80 w 300"/>
              <a:gd name="T23" fmla="*/ 80 h 303"/>
              <a:gd name="T24" fmla="*/ 57 w 300"/>
              <a:gd name="T25" fmla="*/ 57 h 303"/>
              <a:gd name="T26" fmla="*/ 36 w 300"/>
              <a:gd name="T27" fmla="*/ 36 h 303"/>
              <a:gd name="T28" fmla="*/ 19 w 300"/>
              <a:gd name="T29" fmla="*/ 19 h 303"/>
              <a:gd name="T30" fmla="*/ 8 w 300"/>
              <a:gd name="T31" fmla="*/ 6 h 303"/>
              <a:gd name="T32" fmla="*/ 0 w 300"/>
              <a:gd name="T33" fmla="*/ 0 h 303"/>
              <a:gd name="T34" fmla="*/ 1 w 300"/>
              <a:gd name="T35" fmla="*/ 1 h 303"/>
              <a:gd name="T36" fmla="*/ 8 w 300"/>
              <a:gd name="T37" fmla="*/ 9 h 303"/>
              <a:gd name="T38" fmla="*/ 16 w 300"/>
              <a:gd name="T39" fmla="*/ 19 h 303"/>
              <a:gd name="T40" fmla="*/ 28 w 300"/>
              <a:gd name="T41" fmla="*/ 34 h 303"/>
              <a:gd name="T42" fmla="*/ 42 w 300"/>
              <a:gd name="T43" fmla="*/ 52 h 303"/>
              <a:gd name="T44" fmla="*/ 59 w 300"/>
              <a:gd name="T45" fmla="*/ 72 h 303"/>
              <a:gd name="T46" fmla="*/ 79 w 300"/>
              <a:gd name="T47" fmla="*/ 95 h 303"/>
              <a:gd name="T48" fmla="*/ 100 w 300"/>
              <a:gd name="T49" fmla="*/ 118 h 303"/>
              <a:gd name="T50" fmla="*/ 123 w 300"/>
              <a:gd name="T51" fmla="*/ 143 h 303"/>
              <a:gd name="T52" fmla="*/ 146 w 300"/>
              <a:gd name="T53" fmla="*/ 168 h 303"/>
              <a:gd name="T54" fmla="*/ 171 w 300"/>
              <a:gd name="T55" fmla="*/ 194 h 303"/>
              <a:gd name="T56" fmla="*/ 197 w 300"/>
              <a:gd name="T57" fmla="*/ 219 h 303"/>
              <a:gd name="T58" fmla="*/ 222 w 300"/>
              <a:gd name="T59" fmla="*/ 242 h 303"/>
              <a:gd name="T60" fmla="*/ 248 w 300"/>
              <a:gd name="T61" fmla="*/ 265 h 303"/>
              <a:gd name="T62" fmla="*/ 275 w 300"/>
              <a:gd name="T63" fmla="*/ 285 h 303"/>
              <a:gd name="T64" fmla="*/ 300 w 300"/>
              <a:gd name="T65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0" h="303">
                <a:moveTo>
                  <a:pt x="300" y="303"/>
                </a:moveTo>
                <a:lnTo>
                  <a:pt x="296" y="300"/>
                </a:lnTo>
                <a:lnTo>
                  <a:pt x="288" y="291"/>
                </a:lnTo>
                <a:lnTo>
                  <a:pt x="273" y="276"/>
                </a:lnTo>
                <a:lnTo>
                  <a:pt x="257" y="258"/>
                </a:lnTo>
                <a:lnTo>
                  <a:pt x="235" y="237"/>
                </a:lnTo>
                <a:lnTo>
                  <a:pt x="211" y="212"/>
                </a:lnTo>
                <a:lnTo>
                  <a:pt x="186" y="187"/>
                </a:lnTo>
                <a:lnTo>
                  <a:pt x="159" y="159"/>
                </a:lnTo>
                <a:lnTo>
                  <a:pt x="131" y="133"/>
                </a:lnTo>
                <a:lnTo>
                  <a:pt x="105" y="105"/>
                </a:lnTo>
                <a:lnTo>
                  <a:pt x="80" y="80"/>
                </a:lnTo>
                <a:lnTo>
                  <a:pt x="57" y="57"/>
                </a:lnTo>
                <a:lnTo>
                  <a:pt x="36" y="36"/>
                </a:lnTo>
                <a:lnTo>
                  <a:pt x="19" y="19"/>
                </a:lnTo>
                <a:lnTo>
                  <a:pt x="8" y="6"/>
                </a:lnTo>
                <a:lnTo>
                  <a:pt x="0" y="0"/>
                </a:lnTo>
                <a:lnTo>
                  <a:pt x="1" y="1"/>
                </a:lnTo>
                <a:lnTo>
                  <a:pt x="8" y="9"/>
                </a:lnTo>
                <a:lnTo>
                  <a:pt x="16" y="19"/>
                </a:lnTo>
                <a:lnTo>
                  <a:pt x="28" y="34"/>
                </a:lnTo>
                <a:lnTo>
                  <a:pt x="42" y="52"/>
                </a:lnTo>
                <a:lnTo>
                  <a:pt x="59" y="72"/>
                </a:lnTo>
                <a:lnTo>
                  <a:pt x="79" y="95"/>
                </a:lnTo>
                <a:lnTo>
                  <a:pt x="100" y="118"/>
                </a:lnTo>
                <a:lnTo>
                  <a:pt x="123" y="143"/>
                </a:lnTo>
                <a:lnTo>
                  <a:pt x="146" y="168"/>
                </a:lnTo>
                <a:lnTo>
                  <a:pt x="171" y="194"/>
                </a:lnTo>
                <a:lnTo>
                  <a:pt x="197" y="219"/>
                </a:lnTo>
                <a:lnTo>
                  <a:pt x="222" y="242"/>
                </a:lnTo>
                <a:lnTo>
                  <a:pt x="248" y="265"/>
                </a:lnTo>
                <a:lnTo>
                  <a:pt x="275" y="285"/>
                </a:lnTo>
                <a:lnTo>
                  <a:pt x="300" y="3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4" name="Freeform 165"/>
          <p:cNvSpPr>
            <a:spLocks/>
          </p:cNvSpPr>
          <p:nvPr/>
        </p:nvSpPr>
        <p:spPr bwMode="auto">
          <a:xfrm>
            <a:off x="2846388" y="4122548"/>
            <a:ext cx="466725" cy="488950"/>
          </a:xfrm>
          <a:custGeom>
            <a:avLst/>
            <a:gdLst>
              <a:gd name="T0" fmla="*/ 294 w 294"/>
              <a:gd name="T1" fmla="*/ 0 h 308"/>
              <a:gd name="T2" fmla="*/ 290 w 294"/>
              <a:gd name="T3" fmla="*/ 3 h 308"/>
              <a:gd name="T4" fmla="*/ 282 w 294"/>
              <a:gd name="T5" fmla="*/ 11 h 308"/>
              <a:gd name="T6" fmla="*/ 269 w 294"/>
              <a:gd name="T7" fmla="*/ 25 h 308"/>
              <a:gd name="T8" fmla="*/ 252 w 294"/>
              <a:gd name="T9" fmla="*/ 41 h 308"/>
              <a:gd name="T10" fmla="*/ 233 w 294"/>
              <a:gd name="T11" fmla="*/ 61 h 308"/>
              <a:gd name="T12" fmla="*/ 210 w 294"/>
              <a:gd name="T13" fmla="*/ 84 h 308"/>
              <a:gd name="T14" fmla="*/ 185 w 294"/>
              <a:gd name="T15" fmla="*/ 109 h 308"/>
              <a:gd name="T16" fmla="*/ 160 w 294"/>
              <a:gd name="T17" fmla="*/ 133 h 308"/>
              <a:gd name="T18" fmla="*/ 134 w 294"/>
              <a:gd name="T19" fmla="*/ 161 h 308"/>
              <a:gd name="T20" fmla="*/ 107 w 294"/>
              <a:gd name="T21" fmla="*/ 188 h 308"/>
              <a:gd name="T22" fmla="*/ 83 w 294"/>
              <a:gd name="T23" fmla="*/ 212 h 308"/>
              <a:gd name="T24" fmla="*/ 60 w 294"/>
              <a:gd name="T25" fmla="*/ 237 h 308"/>
              <a:gd name="T26" fmla="*/ 40 w 294"/>
              <a:gd name="T27" fmla="*/ 260 h 308"/>
              <a:gd name="T28" fmla="*/ 22 w 294"/>
              <a:gd name="T29" fmla="*/ 280 h 308"/>
              <a:gd name="T30" fmla="*/ 9 w 294"/>
              <a:gd name="T31" fmla="*/ 297 h 308"/>
              <a:gd name="T32" fmla="*/ 0 w 294"/>
              <a:gd name="T33" fmla="*/ 308 h 308"/>
              <a:gd name="T34" fmla="*/ 4 w 294"/>
              <a:gd name="T35" fmla="*/ 305 h 308"/>
              <a:gd name="T36" fmla="*/ 12 w 294"/>
              <a:gd name="T37" fmla="*/ 298 h 308"/>
              <a:gd name="T38" fmla="*/ 25 w 294"/>
              <a:gd name="T39" fmla="*/ 287 h 308"/>
              <a:gd name="T40" fmla="*/ 42 w 294"/>
              <a:gd name="T41" fmla="*/ 270 h 308"/>
              <a:gd name="T42" fmla="*/ 63 w 294"/>
              <a:gd name="T43" fmla="*/ 252 h 308"/>
              <a:gd name="T44" fmla="*/ 86 w 294"/>
              <a:gd name="T45" fmla="*/ 231 h 308"/>
              <a:gd name="T46" fmla="*/ 111 w 294"/>
              <a:gd name="T47" fmla="*/ 206 h 308"/>
              <a:gd name="T48" fmla="*/ 135 w 294"/>
              <a:gd name="T49" fmla="*/ 181 h 308"/>
              <a:gd name="T50" fmla="*/ 162 w 294"/>
              <a:gd name="T51" fmla="*/ 156 h 308"/>
              <a:gd name="T52" fmla="*/ 188 w 294"/>
              <a:gd name="T53" fmla="*/ 130 h 308"/>
              <a:gd name="T54" fmla="*/ 213 w 294"/>
              <a:gd name="T55" fmla="*/ 104 h 308"/>
              <a:gd name="T56" fmla="*/ 236 w 294"/>
              <a:gd name="T57" fmla="*/ 79 h 308"/>
              <a:gd name="T58" fmla="*/ 256 w 294"/>
              <a:gd name="T59" fmla="*/ 56 h 308"/>
              <a:gd name="T60" fmla="*/ 272 w 294"/>
              <a:gd name="T61" fmla="*/ 34 h 308"/>
              <a:gd name="T62" fmla="*/ 285 w 294"/>
              <a:gd name="T63" fmla="*/ 16 h 308"/>
              <a:gd name="T64" fmla="*/ 294 w 294"/>
              <a:gd name="T65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4" h="308">
                <a:moveTo>
                  <a:pt x="294" y="0"/>
                </a:moveTo>
                <a:lnTo>
                  <a:pt x="290" y="3"/>
                </a:lnTo>
                <a:lnTo>
                  <a:pt x="282" y="11"/>
                </a:lnTo>
                <a:lnTo>
                  <a:pt x="269" y="25"/>
                </a:lnTo>
                <a:lnTo>
                  <a:pt x="252" y="41"/>
                </a:lnTo>
                <a:lnTo>
                  <a:pt x="233" y="61"/>
                </a:lnTo>
                <a:lnTo>
                  <a:pt x="210" y="84"/>
                </a:lnTo>
                <a:lnTo>
                  <a:pt x="185" y="109"/>
                </a:lnTo>
                <a:lnTo>
                  <a:pt x="160" y="133"/>
                </a:lnTo>
                <a:lnTo>
                  <a:pt x="134" y="161"/>
                </a:lnTo>
                <a:lnTo>
                  <a:pt x="107" y="188"/>
                </a:lnTo>
                <a:lnTo>
                  <a:pt x="83" y="212"/>
                </a:lnTo>
                <a:lnTo>
                  <a:pt x="60" y="237"/>
                </a:lnTo>
                <a:lnTo>
                  <a:pt x="40" y="260"/>
                </a:lnTo>
                <a:lnTo>
                  <a:pt x="22" y="280"/>
                </a:lnTo>
                <a:lnTo>
                  <a:pt x="9" y="297"/>
                </a:lnTo>
                <a:lnTo>
                  <a:pt x="0" y="308"/>
                </a:lnTo>
                <a:lnTo>
                  <a:pt x="4" y="305"/>
                </a:lnTo>
                <a:lnTo>
                  <a:pt x="12" y="298"/>
                </a:lnTo>
                <a:lnTo>
                  <a:pt x="25" y="287"/>
                </a:lnTo>
                <a:lnTo>
                  <a:pt x="42" y="270"/>
                </a:lnTo>
                <a:lnTo>
                  <a:pt x="63" y="252"/>
                </a:lnTo>
                <a:lnTo>
                  <a:pt x="86" y="231"/>
                </a:lnTo>
                <a:lnTo>
                  <a:pt x="111" y="206"/>
                </a:lnTo>
                <a:lnTo>
                  <a:pt x="135" y="181"/>
                </a:lnTo>
                <a:lnTo>
                  <a:pt x="162" y="156"/>
                </a:lnTo>
                <a:lnTo>
                  <a:pt x="188" y="130"/>
                </a:lnTo>
                <a:lnTo>
                  <a:pt x="213" y="104"/>
                </a:lnTo>
                <a:lnTo>
                  <a:pt x="236" y="79"/>
                </a:lnTo>
                <a:lnTo>
                  <a:pt x="256" y="56"/>
                </a:lnTo>
                <a:lnTo>
                  <a:pt x="272" y="34"/>
                </a:lnTo>
                <a:lnTo>
                  <a:pt x="285" y="16"/>
                </a:lnTo>
                <a:lnTo>
                  <a:pt x="29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5" name="Freeform 166"/>
          <p:cNvSpPr>
            <a:spLocks/>
          </p:cNvSpPr>
          <p:nvPr/>
        </p:nvSpPr>
        <p:spPr bwMode="auto">
          <a:xfrm>
            <a:off x="3132138" y="4467036"/>
            <a:ext cx="109538" cy="393700"/>
          </a:xfrm>
          <a:custGeom>
            <a:avLst/>
            <a:gdLst>
              <a:gd name="T0" fmla="*/ 20 w 69"/>
              <a:gd name="T1" fmla="*/ 248 h 248"/>
              <a:gd name="T2" fmla="*/ 16 w 69"/>
              <a:gd name="T3" fmla="*/ 238 h 248"/>
              <a:gd name="T4" fmla="*/ 11 w 69"/>
              <a:gd name="T5" fmla="*/ 210 h 248"/>
              <a:gd name="T6" fmla="*/ 5 w 69"/>
              <a:gd name="T7" fmla="*/ 172 h 248"/>
              <a:gd name="T8" fmla="*/ 0 w 69"/>
              <a:gd name="T9" fmla="*/ 127 h 248"/>
              <a:gd name="T10" fmla="*/ 2 w 69"/>
              <a:gd name="T11" fmla="*/ 83 h 248"/>
              <a:gd name="T12" fmla="*/ 11 w 69"/>
              <a:gd name="T13" fmla="*/ 43 h 248"/>
              <a:gd name="T14" fmla="*/ 33 w 69"/>
              <a:gd name="T15" fmla="*/ 14 h 248"/>
              <a:gd name="T16" fmla="*/ 69 w 69"/>
              <a:gd name="T17" fmla="*/ 0 h 248"/>
              <a:gd name="T18" fmla="*/ 66 w 69"/>
              <a:gd name="T19" fmla="*/ 0 h 248"/>
              <a:gd name="T20" fmla="*/ 56 w 69"/>
              <a:gd name="T21" fmla="*/ 4 h 248"/>
              <a:gd name="T22" fmla="*/ 43 w 69"/>
              <a:gd name="T23" fmla="*/ 14 h 248"/>
              <a:gd name="T24" fmla="*/ 30 w 69"/>
              <a:gd name="T25" fmla="*/ 32 h 248"/>
              <a:gd name="T26" fmla="*/ 18 w 69"/>
              <a:gd name="T27" fmla="*/ 61 h 248"/>
              <a:gd name="T28" fmla="*/ 11 w 69"/>
              <a:gd name="T29" fmla="*/ 106 h 248"/>
              <a:gd name="T30" fmla="*/ 10 w 69"/>
              <a:gd name="T31" fmla="*/ 167 h 248"/>
              <a:gd name="T32" fmla="*/ 20 w 69"/>
              <a:gd name="T33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" h="248">
                <a:moveTo>
                  <a:pt x="20" y="248"/>
                </a:moveTo>
                <a:lnTo>
                  <a:pt x="16" y="238"/>
                </a:lnTo>
                <a:lnTo>
                  <a:pt x="11" y="210"/>
                </a:lnTo>
                <a:lnTo>
                  <a:pt x="5" y="172"/>
                </a:lnTo>
                <a:lnTo>
                  <a:pt x="0" y="127"/>
                </a:lnTo>
                <a:lnTo>
                  <a:pt x="2" y="83"/>
                </a:lnTo>
                <a:lnTo>
                  <a:pt x="11" y="43"/>
                </a:lnTo>
                <a:lnTo>
                  <a:pt x="33" y="14"/>
                </a:lnTo>
                <a:lnTo>
                  <a:pt x="69" y="0"/>
                </a:lnTo>
                <a:lnTo>
                  <a:pt x="66" y="0"/>
                </a:lnTo>
                <a:lnTo>
                  <a:pt x="56" y="4"/>
                </a:lnTo>
                <a:lnTo>
                  <a:pt x="43" y="14"/>
                </a:lnTo>
                <a:lnTo>
                  <a:pt x="30" y="32"/>
                </a:lnTo>
                <a:lnTo>
                  <a:pt x="18" y="61"/>
                </a:lnTo>
                <a:lnTo>
                  <a:pt x="11" y="106"/>
                </a:lnTo>
                <a:lnTo>
                  <a:pt x="10" y="167"/>
                </a:lnTo>
                <a:lnTo>
                  <a:pt x="20" y="24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6" name="Freeform 167"/>
          <p:cNvSpPr>
            <a:spLocks/>
          </p:cNvSpPr>
          <p:nvPr/>
        </p:nvSpPr>
        <p:spPr bwMode="auto">
          <a:xfrm>
            <a:off x="3294063" y="4465448"/>
            <a:ext cx="107950" cy="400050"/>
          </a:xfrm>
          <a:custGeom>
            <a:avLst/>
            <a:gdLst>
              <a:gd name="T0" fmla="*/ 0 w 68"/>
              <a:gd name="T1" fmla="*/ 0 h 252"/>
              <a:gd name="T2" fmla="*/ 3 w 68"/>
              <a:gd name="T3" fmla="*/ 1 h 252"/>
              <a:gd name="T4" fmla="*/ 12 w 68"/>
              <a:gd name="T5" fmla="*/ 6 h 252"/>
              <a:gd name="T6" fmla="*/ 22 w 68"/>
              <a:gd name="T7" fmla="*/ 16 h 252"/>
              <a:gd name="T8" fmla="*/ 35 w 68"/>
              <a:gd name="T9" fmla="*/ 36 h 252"/>
              <a:gd name="T10" fmla="*/ 46 w 68"/>
              <a:gd name="T11" fmla="*/ 67 h 252"/>
              <a:gd name="T12" fmla="*/ 55 w 68"/>
              <a:gd name="T13" fmla="*/ 112 h 252"/>
              <a:gd name="T14" fmla="*/ 58 w 68"/>
              <a:gd name="T15" fmla="*/ 173 h 252"/>
              <a:gd name="T16" fmla="*/ 56 w 68"/>
              <a:gd name="T17" fmla="*/ 252 h 252"/>
              <a:gd name="T18" fmla="*/ 58 w 68"/>
              <a:gd name="T19" fmla="*/ 242 h 252"/>
              <a:gd name="T20" fmla="*/ 63 w 68"/>
              <a:gd name="T21" fmla="*/ 214 h 252"/>
              <a:gd name="T22" fmla="*/ 66 w 68"/>
              <a:gd name="T23" fmla="*/ 176 h 252"/>
              <a:gd name="T24" fmla="*/ 68 w 68"/>
              <a:gd name="T25" fmla="*/ 130 h 252"/>
              <a:gd name="T26" fmla="*/ 64 w 68"/>
              <a:gd name="T27" fmla="*/ 86 h 252"/>
              <a:gd name="T28" fmla="*/ 53 w 68"/>
              <a:gd name="T29" fmla="*/ 44 h 252"/>
              <a:gd name="T30" fmla="*/ 33 w 68"/>
              <a:gd name="T31" fmla="*/ 15 h 252"/>
              <a:gd name="T32" fmla="*/ 0 w 68"/>
              <a:gd name="T3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8" h="252">
                <a:moveTo>
                  <a:pt x="0" y="0"/>
                </a:moveTo>
                <a:lnTo>
                  <a:pt x="3" y="1"/>
                </a:lnTo>
                <a:lnTo>
                  <a:pt x="12" y="6"/>
                </a:lnTo>
                <a:lnTo>
                  <a:pt x="22" y="16"/>
                </a:lnTo>
                <a:lnTo>
                  <a:pt x="35" y="36"/>
                </a:lnTo>
                <a:lnTo>
                  <a:pt x="46" y="67"/>
                </a:lnTo>
                <a:lnTo>
                  <a:pt x="55" y="112"/>
                </a:lnTo>
                <a:lnTo>
                  <a:pt x="58" y="173"/>
                </a:lnTo>
                <a:lnTo>
                  <a:pt x="56" y="252"/>
                </a:lnTo>
                <a:lnTo>
                  <a:pt x="58" y="242"/>
                </a:lnTo>
                <a:lnTo>
                  <a:pt x="63" y="214"/>
                </a:lnTo>
                <a:lnTo>
                  <a:pt x="66" y="176"/>
                </a:lnTo>
                <a:lnTo>
                  <a:pt x="68" y="130"/>
                </a:lnTo>
                <a:lnTo>
                  <a:pt x="64" y="86"/>
                </a:lnTo>
                <a:lnTo>
                  <a:pt x="53" y="44"/>
                </a:lnTo>
                <a:lnTo>
                  <a:pt x="33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7" name="Freeform 168"/>
          <p:cNvSpPr>
            <a:spLocks/>
          </p:cNvSpPr>
          <p:nvPr/>
        </p:nvSpPr>
        <p:spPr bwMode="auto">
          <a:xfrm>
            <a:off x="3140075" y="4582923"/>
            <a:ext cx="279400" cy="12700"/>
          </a:xfrm>
          <a:custGeom>
            <a:avLst/>
            <a:gdLst>
              <a:gd name="T0" fmla="*/ 176 w 176"/>
              <a:gd name="T1" fmla="*/ 0 h 8"/>
              <a:gd name="T2" fmla="*/ 170 w 176"/>
              <a:gd name="T3" fmla="*/ 0 h 8"/>
              <a:gd name="T4" fmla="*/ 150 w 176"/>
              <a:gd name="T5" fmla="*/ 0 h 8"/>
              <a:gd name="T6" fmla="*/ 123 w 176"/>
              <a:gd name="T7" fmla="*/ 0 h 8"/>
              <a:gd name="T8" fmla="*/ 94 w 176"/>
              <a:gd name="T9" fmla="*/ 0 h 8"/>
              <a:gd name="T10" fmla="*/ 61 w 176"/>
              <a:gd name="T11" fmla="*/ 0 h 8"/>
              <a:gd name="T12" fmla="*/ 33 w 176"/>
              <a:gd name="T13" fmla="*/ 2 h 8"/>
              <a:gd name="T14" fmla="*/ 11 w 176"/>
              <a:gd name="T15" fmla="*/ 5 h 8"/>
              <a:gd name="T16" fmla="*/ 0 w 176"/>
              <a:gd name="T17" fmla="*/ 8 h 8"/>
              <a:gd name="T18" fmla="*/ 6 w 176"/>
              <a:gd name="T19" fmla="*/ 8 h 8"/>
              <a:gd name="T20" fmla="*/ 25 w 176"/>
              <a:gd name="T21" fmla="*/ 8 h 8"/>
              <a:gd name="T22" fmla="*/ 51 w 176"/>
              <a:gd name="T23" fmla="*/ 8 h 8"/>
              <a:gd name="T24" fmla="*/ 82 w 176"/>
              <a:gd name="T25" fmla="*/ 8 h 8"/>
              <a:gd name="T26" fmla="*/ 114 w 176"/>
              <a:gd name="T27" fmla="*/ 8 h 8"/>
              <a:gd name="T28" fmla="*/ 142 w 176"/>
              <a:gd name="T29" fmla="*/ 7 h 8"/>
              <a:gd name="T30" fmla="*/ 165 w 176"/>
              <a:gd name="T31" fmla="*/ 3 h 8"/>
              <a:gd name="T32" fmla="*/ 176 w 176"/>
              <a:gd name="T3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8">
                <a:moveTo>
                  <a:pt x="176" y="0"/>
                </a:moveTo>
                <a:lnTo>
                  <a:pt x="170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0"/>
                </a:lnTo>
                <a:lnTo>
                  <a:pt x="33" y="2"/>
                </a:lnTo>
                <a:lnTo>
                  <a:pt x="11" y="5"/>
                </a:lnTo>
                <a:lnTo>
                  <a:pt x="0" y="8"/>
                </a:lnTo>
                <a:lnTo>
                  <a:pt x="6" y="8"/>
                </a:lnTo>
                <a:lnTo>
                  <a:pt x="25" y="8"/>
                </a:lnTo>
                <a:lnTo>
                  <a:pt x="51" y="8"/>
                </a:lnTo>
                <a:lnTo>
                  <a:pt x="82" y="8"/>
                </a:lnTo>
                <a:lnTo>
                  <a:pt x="114" y="8"/>
                </a:lnTo>
                <a:lnTo>
                  <a:pt x="142" y="7"/>
                </a:lnTo>
                <a:lnTo>
                  <a:pt x="165" y="3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8" name="Freeform 169"/>
          <p:cNvSpPr>
            <a:spLocks/>
          </p:cNvSpPr>
          <p:nvPr/>
        </p:nvSpPr>
        <p:spPr bwMode="auto">
          <a:xfrm>
            <a:off x="3140075" y="4640073"/>
            <a:ext cx="279400" cy="15875"/>
          </a:xfrm>
          <a:custGeom>
            <a:avLst/>
            <a:gdLst>
              <a:gd name="T0" fmla="*/ 176 w 176"/>
              <a:gd name="T1" fmla="*/ 2 h 10"/>
              <a:gd name="T2" fmla="*/ 170 w 176"/>
              <a:gd name="T3" fmla="*/ 2 h 10"/>
              <a:gd name="T4" fmla="*/ 150 w 176"/>
              <a:gd name="T5" fmla="*/ 2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2 h 10"/>
              <a:gd name="T12" fmla="*/ 33 w 176"/>
              <a:gd name="T13" fmla="*/ 4 h 10"/>
              <a:gd name="T14" fmla="*/ 11 w 176"/>
              <a:gd name="T15" fmla="*/ 5 h 10"/>
              <a:gd name="T16" fmla="*/ 0 w 176"/>
              <a:gd name="T17" fmla="*/ 10 h 10"/>
              <a:gd name="T18" fmla="*/ 6 w 176"/>
              <a:gd name="T19" fmla="*/ 10 h 10"/>
              <a:gd name="T20" fmla="*/ 25 w 176"/>
              <a:gd name="T21" fmla="*/ 10 h 10"/>
              <a:gd name="T22" fmla="*/ 51 w 176"/>
              <a:gd name="T23" fmla="*/ 10 h 10"/>
              <a:gd name="T24" fmla="*/ 82 w 176"/>
              <a:gd name="T25" fmla="*/ 10 h 10"/>
              <a:gd name="T26" fmla="*/ 114 w 176"/>
              <a:gd name="T27" fmla="*/ 10 h 10"/>
              <a:gd name="T28" fmla="*/ 142 w 176"/>
              <a:gd name="T29" fmla="*/ 8 h 10"/>
              <a:gd name="T30" fmla="*/ 165 w 176"/>
              <a:gd name="T31" fmla="*/ 5 h 10"/>
              <a:gd name="T32" fmla="*/ 176 w 176"/>
              <a:gd name="T3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2"/>
                </a:moveTo>
                <a:lnTo>
                  <a:pt x="170" y="2"/>
                </a:lnTo>
                <a:lnTo>
                  <a:pt x="150" y="2"/>
                </a:lnTo>
                <a:lnTo>
                  <a:pt x="123" y="0"/>
                </a:lnTo>
                <a:lnTo>
                  <a:pt x="94" y="0"/>
                </a:lnTo>
                <a:lnTo>
                  <a:pt x="61" y="2"/>
                </a:lnTo>
                <a:lnTo>
                  <a:pt x="33" y="4"/>
                </a:lnTo>
                <a:lnTo>
                  <a:pt x="11" y="5"/>
                </a:lnTo>
                <a:lnTo>
                  <a:pt x="0" y="10"/>
                </a:lnTo>
                <a:lnTo>
                  <a:pt x="6" y="10"/>
                </a:lnTo>
                <a:lnTo>
                  <a:pt x="25" y="10"/>
                </a:lnTo>
                <a:lnTo>
                  <a:pt x="51" y="10"/>
                </a:lnTo>
                <a:lnTo>
                  <a:pt x="82" y="10"/>
                </a:lnTo>
                <a:lnTo>
                  <a:pt x="114" y="10"/>
                </a:lnTo>
                <a:lnTo>
                  <a:pt x="142" y="8"/>
                </a:lnTo>
                <a:lnTo>
                  <a:pt x="165" y="5"/>
                </a:lnTo>
                <a:lnTo>
                  <a:pt x="176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69" name="Freeform 170"/>
          <p:cNvSpPr>
            <a:spLocks/>
          </p:cNvSpPr>
          <p:nvPr/>
        </p:nvSpPr>
        <p:spPr bwMode="auto">
          <a:xfrm>
            <a:off x="3140075" y="4703573"/>
            <a:ext cx="279400" cy="15875"/>
          </a:xfrm>
          <a:custGeom>
            <a:avLst/>
            <a:gdLst>
              <a:gd name="T0" fmla="*/ 176 w 176"/>
              <a:gd name="T1" fmla="*/ 0 h 10"/>
              <a:gd name="T2" fmla="*/ 170 w 176"/>
              <a:gd name="T3" fmla="*/ 0 h 10"/>
              <a:gd name="T4" fmla="*/ 150 w 176"/>
              <a:gd name="T5" fmla="*/ 0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0 h 10"/>
              <a:gd name="T12" fmla="*/ 33 w 176"/>
              <a:gd name="T13" fmla="*/ 1 h 10"/>
              <a:gd name="T14" fmla="*/ 11 w 176"/>
              <a:gd name="T15" fmla="*/ 5 h 10"/>
              <a:gd name="T16" fmla="*/ 0 w 176"/>
              <a:gd name="T17" fmla="*/ 8 h 10"/>
              <a:gd name="T18" fmla="*/ 6 w 176"/>
              <a:gd name="T19" fmla="*/ 8 h 10"/>
              <a:gd name="T20" fmla="*/ 25 w 176"/>
              <a:gd name="T21" fmla="*/ 8 h 10"/>
              <a:gd name="T22" fmla="*/ 51 w 176"/>
              <a:gd name="T23" fmla="*/ 10 h 10"/>
              <a:gd name="T24" fmla="*/ 82 w 176"/>
              <a:gd name="T25" fmla="*/ 8 h 10"/>
              <a:gd name="T26" fmla="*/ 114 w 176"/>
              <a:gd name="T27" fmla="*/ 8 h 10"/>
              <a:gd name="T28" fmla="*/ 142 w 176"/>
              <a:gd name="T29" fmla="*/ 6 h 10"/>
              <a:gd name="T30" fmla="*/ 165 w 176"/>
              <a:gd name="T31" fmla="*/ 5 h 10"/>
              <a:gd name="T32" fmla="*/ 176 w 176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0"/>
                </a:moveTo>
                <a:lnTo>
                  <a:pt x="170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0"/>
                </a:lnTo>
                <a:lnTo>
                  <a:pt x="33" y="1"/>
                </a:lnTo>
                <a:lnTo>
                  <a:pt x="11" y="5"/>
                </a:lnTo>
                <a:lnTo>
                  <a:pt x="0" y="8"/>
                </a:lnTo>
                <a:lnTo>
                  <a:pt x="6" y="8"/>
                </a:lnTo>
                <a:lnTo>
                  <a:pt x="25" y="8"/>
                </a:lnTo>
                <a:lnTo>
                  <a:pt x="51" y="10"/>
                </a:lnTo>
                <a:lnTo>
                  <a:pt x="82" y="8"/>
                </a:lnTo>
                <a:lnTo>
                  <a:pt x="114" y="8"/>
                </a:lnTo>
                <a:lnTo>
                  <a:pt x="142" y="6"/>
                </a:lnTo>
                <a:lnTo>
                  <a:pt x="165" y="5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0" name="Freeform 171"/>
          <p:cNvSpPr>
            <a:spLocks/>
          </p:cNvSpPr>
          <p:nvPr/>
        </p:nvSpPr>
        <p:spPr bwMode="auto">
          <a:xfrm>
            <a:off x="3216275" y="4567048"/>
            <a:ext cx="12700" cy="257175"/>
          </a:xfrm>
          <a:custGeom>
            <a:avLst/>
            <a:gdLst>
              <a:gd name="T0" fmla="*/ 1 w 8"/>
              <a:gd name="T1" fmla="*/ 0 h 162"/>
              <a:gd name="T2" fmla="*/ 1 w 8"/>
              <a:gd name="T3" fmla="*/ 23 h 162"/>
              <a:gd name="T4" fmla="*/ 0 w 8"/>
              <a:gd name="T5" fmla="*/ 78 h 162"/>
              <a:gd name="T6" fmla="*/ 0 w 8"/>
              <a:gd name="T7" fmla="*/ 132 h 162"/>
              <a:gd name="T8" fmla="*/ 3 w 8"/>
              <a:gd name="T9" fmla="*/ 162 h 162"/>
              <a:gd name="T10" fmla="*/ 5 w 8"/>
              <a:gd name="T11" fmla="*/ 142 h 162"/>
              <a:gd name="T12" fmla="*/ 8 w 8"/>
              <a:gd name="T13" fmla="*/ 97 h 162"/>
              <a:gd name="T14" fmla="*/ 8 w 8"/>
              <a:gd name="T15" fmla="*/ 43 h 162"/>
              <a:gd name="T16" fmla="*/ 1 w 8"/>
              <a:gd name="T17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62">
                <a:moveTo>
                  <a:pt x="1" y="0"/>
                </a:moveTo>
                <a:lnTo>
                  <a:pt x="1" y="23"/>
                </a:lnTo>
                <a:lnTo>
                  <a:pt x="0" y="78"/>
                </a:lnTo>
                <a:lnTo>
                  <a:pt x="0" y="132"/>
                </a:lnTo>
                <a:lnTo>
                  <a:pt x="3" y="162"/>
                </a:lnTo>
                <a:lnTo>
                  <a:pt x="5" y="142"/>
                </a:lnTo>
                <a:lnTo>
                  <a:pt x="8" y="97"/>
                </a:lnTo>
                <a:lnTo>
                  <a:pt x="8" y="43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1" name="Freeform 172"/>
          <p:cNvSpPr>
            <a:spLocks/>
          </p:cNvSpPr>
          <p:nvPr/>
        </p:nvSpPr>
        <p:spPr bwMode="auto">
          <a:xfrm>
            <a:off x="3273425" y="4527361"/>
            <a:ext cx="11113" cy="185738"/>
          </a:xfrm>
          <a:custGeom>
            <a:avLst/>
            <a:gdLst>
              <a:gd name="T0" fmla="*/ 0 w 7"/>
              <a:gd name="T1" fmla="*/ 0 h 117"/>
              <a:gd name="T2" fmla="*/ 0 w 7"/>
              <a:gd name="T3" fmla="*/ 17 h 117"/>
              <a:gd name="T4" fmla="*/ 0 w 7"/>
              <a:gd name="T5" fmla="*/ 53 h 117"/>
              <a:gd name="T6" fmla="*/ 0 w 7"/>
              <a:gd name="T7" fmla="*/ 93 h 117"/>
              <a:gd name="T8" fmla="*/ 3 w 7"/>
              <a:gd name="T9" fmla="*/ 117 h 117"/>
              <a:gd name="T10" fmla="*/ 5 w 7"/>
              <a:gd name="T11" fmla="*/ 106 h 117"/>
              <a:gd name="T12" fmla="*/ 7 w 7"/>
              <a:gd name="T13" fmla="*/ 78 h 117"/>
              <a:gd name="T14" fmla="*/ 7 w 7"/>
              <a:gd name="T15" fmla="*/ 42 h 117"/>
              <a:gd name="T16" fmla="*/ 0 w 7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117">
                <a:moveTo>
                  <a:pt x="0" y="0"/>
                </a:moveTo>
                <a:lnTo>
                  <a:pt x="0" y="17"/>
                </a:lnTo>
                <a:lnTo>
                  <a:pt x="0" y="53"/>
                </a:lnTo>
                <a:lnTo>
                  <a:pt x="0" y="93"/>
                </a:lnTo>
                <a:lnTo>
                  <a:pt x="3" y="117"/>
                </a:lnTo>
                <a:lnTo>
                  <a:pt x="5" y="106"/>
                </a:lnTo>
                <a:lnTo>
                  <a:pt x="7" y="78"/>
                </a:lnTo>
                <a:lnTo>
                  <a:pt x="7" y="4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2" name="Freeform 173"/>
          <p:cNvSpPr>
            <a:spLocks/>
          </p:cNvSpPr>
          <p:nvPr/>
        </p:nvSpPr>
        <p:spPr bwMode="auto">
          <a:xfrm>
            <a:off x="3322638" y="4187636"/>
            <a:ext cx="192088" cy="36513"/>
          </a:xfrm>
          <a:custGeom>
            <a:avLst/>
            <a:gdLst>
              <a:gd name="T0" fmla="*/ 0 w 121"/>
              <a:gd name="T1" fmla="*/ 0 h 23"/>
              <a:gd name="T2" fmla="*/ 5 w 121"/>
              <a:gd name="T3" fmla="*/ 0 h 23"/>
              <a:gd name="T4" fmla="*/ 17 w 121"/>
              <a:gd name="T5" fmla="*/ 2 h 23"/>
              <a:gd name="T6" fmla="*/ 35 w 121"/>
              <a:gd name="T7" fmla="*/ 3 h 23"/>
              <a:gd name="T8" fmla="*/ 56 w 121"/>
              <a:gd name="T9" fmla="*/ 7 h 23"/>
              <a:gd name="T10" fmla="*/ 78 w 121"/>
              <a:gd name="T11" fmla="*/ 10 h 23"/>
              <a:gd name="T12" fmla="*/ 97 w 121"/>
              <a:gd name="T13" fmla="*/ 13 h 23"/>
              <a:gd name="T14" fmla="*/ 112 w 121"/>
              <a:gd name="T15" fmla="*/ 18 h 23"/>
              <a:gd name="T16" fmla="*/ 121 w 121"/>
              <a:gd name="T17" fmla="*/ 23 h 23"/>
              <a:gd name="T18" fmla="*/ 116 w 121"/>
              <a:gd name="T19" fmla="*/ 23 h 23"/>
              <a:gd name="T20" fmla="*/ 104 w 121"/>
              <a:gd name="T21" fmla="*/ 21 h 23"/>
              <a:gd name="T22" fmla="*/ 88 w 121"/>
              <a:gd name="T23" fmla="*/ 20 h 23"/>
              <a:gd name="T24" fmla="*/ 68 w 121"/>
              <a:gd name="T25" fmla="*/ 18 h 23"/>
              <a:gd name="T26" fmla="*/ 48 w 121"/>
              <a:gd name="T27" fmla="*/ 15 h 23"/>
              <a:gd name="T28" fmla="*/ 28 w 121"/>
              <a:gd name="T29" fmla="*/ 10 h 23"/>
              <a:gd name="T30" fmla="*/ 12 w 121"/>
              <a:gd name="T31" fmla="*/ 5 h 23"/>
              <a:gd name="T32" fmla="*/ 0 w 121"/>
              <a:gd name="T3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1" h="23">
                <a:moveTo>
                  <a:pt x="0" y="0"/>
                </a:moveTo>
                <a:lnTo>
                  <a:pt x="5" y="0"/>
                </a:lnTo>
                <a:lnTo>
                  <a:pt x="17" y="2"/>
                </a:lnTo>
                <a:lnTo>
                  <a:pt x="35" y="3"/>
                </a:lnTo>
                <a:lnTo>
                  <a:pt x="56" y="7"/>
                </a:lnTo>
                <a:lnTo>
                  <a:pt x="78" y="10"/>
                </a:lnTo>
                <a:lnTo>
                  <a:pt x="97" y="13"/>
                </a:lnTo>
                <a:lnTo>
                  <a:pt x="112" y="18"/>
                </a:lnTo>
                <a:lnTo>
                  <a:pt x="121" y="23"/>
                </a:lnTo>
                <a:lnTo>
                  <a:pt x="116" y="23"/>
                </a:lnTo>
                <a:lnTo>
                  <a:pt x="104" y="21"/>
                </a:lnTo>
                <a:lnTo>
                  <a:pt x="88" y="20"/>
                </a:lnTo>
                <a:lnTo>
                  <a:pt x="68" y="18"/>
                </a:lnTo>
                <a:lnTo>
                  <a:pt x="48" y="15"/>
                </a:lnTo>
                <a:lnTo>
                  <a:pt x="28" y="10"/>
                </a:lnTo>
                <a:lnTo>
                  <a:pt x="12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3" name="Freeform 174"/>
          <p:cNvSpPr>
            <a:spLocks/>
          </p:cNvSpPr>
          <p:nvPr/>
        </p:nvSpPr>
        <p:spPr bwMode="auto">
          <a:xfrm>
            <a:off x="3535363" y="4240023"/>
            <a:ext cx="182563" cy="279400"/>
          </a:xfrm>
          <a:custGeom>
            <a:avLst/>
            <a:gdLst>
              <a:gd name="T0" fmla="*/ 0 w 115"/>
              <a:gd name="T1" fmla="*/ 0 h 176"/>
              <a:gd name="T2" fmla="*/ 3 w 115"/>
              <a:gd name="T3" fmla="*/ 7 h 176"/>
              <a:gd name="T4" fmla="*/ 11 w 115"/>
              <a:gd name="T5" fmla="*/ 21 h 176"/>
              <a:gd name="T6" fmla="*/ 24 w 115"/>
              <a:gd name="T7" fmla="*/ 45 h 176"/>
              <a:gd name="T8" fmla="*/ 41 w 115"/>
              <a:gd name="T9" fmla="*/ 73 h 176"/>
              <a:gd name="T10" fmla="*/ 59 w 115"/>
              <a:gd name="T11" fmla="*/ 102 h 176"/>
              <a:gd name="T12" fmla="*/ 79 w 115"/>
              <a:gd name="T13" fmla="*/ 132 h 176"/>
              <a:gd name="T14" fmla="*/ 97 w 115"/>
              <a:gd name="T15" fmla="*/ 157 h 176"/>
              <a:gd name="T16" fmla="*/ 115 w 115"/>
              <a:gd name="T17" fmla="*/ 176 h 176"/>
              <a:gd name="T18" fmla="*/ 112 w 115"/>
              <a:gd name="T19" fmla="*/ 170 h 176"/>
              <a:gd name="T20" fmla="*/ 102 w 115"/>
              <a:gd name="T21" fmla="*/ 153 h 176"/>
              <a:gd name="T22" fmla="*/ 87 w 115"/>
              <a:gd name="T23" fmla="*/ 127 h 176"/>
              <a:gd name="T24" fmla="*/ 71 w 115"/>
              <a:gd name="T25" fmla="*/ 97 h 176"/>
              <a:gd name="T26" fmla="*/ 51 w 115"/>
              <a:gd name="T27" fmla="*/ 68 h 176"/>
              <a:gd name="T28" fmla="*/ 31 w 115"/>
              <a:gd name="T29" fmla="*/ 38 h 176"/>
              <a:gd name="T30" fmla="*/ 15 w 115"/>
              <a:gd name="T31" fmla="*/ 15 h 176"/>
              <a:gd name="T32" fmla="*/ 0 w 115"/>
              <a:gd name="T33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5" h="176">
                <a:moveTo>
                  <a:pt x="0" y="0"/>
                </a:moveTo>
                <a:lnTo>
                  <a:pt x="3" y="7"/>
                </a:lnTo>
                <a:lnTo>
                  <a:pt x="11" y="21"/>
                </a:lnTo>
                <a:lnTo>
                  <a:pt x="24" y="45"/>
                </a:lnTo>
                <a:lnTo>
                  <a:pt x="41" y="73"/>
                </a:lnTo>
                <a:lnTo>
                  <a:pt x="59" y="102"/>
                </a:lnTo>
                <a:lnTo>
                  <a:pt x="79" y="132"/>
                </a:lnTo>
                <a:lnTo>
                  <a:pt x="97" y="157"/>
                </a:lnTo>
                <a:lnTo>
                  <a:pt x="115" y="176"/>
                </a:lnTo>
                <a:lnTo>
                  <a:pt x="112" y="170"/>
                </a:lnTo>
                <a:lnTo>
                  <a:pt x="102" y="153"/>
                </a:lnTo>
                <a:lnTo>
                  <a:pt x="87" y="127"/>
                </a:lnTo>
                <a:lnTo>
                  <a:pt x="71" y="97"/>
                </a:lnTo>
                <a:lnTo>
                  <a:pt x="51" y="68"/>
                </a:lnTo>
                <a:lnTo>
                  <a:pt x="31" y="38"/>
                </a:lnTo>
                <a:lnTo>
                  <a:pt x="15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4" name="Freeform 175"/>
          <p:cNvSpPr>
            <a:spLocks/>
          </p:cNvSpPr>
          <p:nvPr/>
        </p:nvSpPr>
        <p:spPr bwMode="auto">
          <a:xfrm>
            <a:off x="3046413" y="4159061"/>
            <a:ext cx="163513" cy="238125"/>
          </a:xfrm>
          <a:custGeom>
            <a:avLst/>
            <a:gdLst>
              <a:gd name="T0" fmla="*/ 103 w 103"/>
              <a:gd name="T1" fmla="*/ 0 h 150"/>
              <a:gd name="T2" fmla="*/ 98 w 103"/>
              <a:gd name="T3" fmla="*/ 5 h 150"/>
              <a:gd name="T4" fmla="*/ 89 w 103"/>
              <a:gd name="T5" fmla="*/ 21 h 150"/>
              <a:gd name="T6" fmla="*/ 72 w 103"/>
              <a:gd name="T7" fmla="*/ 43 h 150"/>
              <a:gd name="T8" fmla="*/ 54 w 103"/>
              <a:gd name="T9" fmla="*/ 69 h 150"/>
              <a:gd name="T10" fmla="*/ 36 w 103"/>
              <a:gd name="T11" fmla="*/ 96 h 150"/>
              <a:gd name="T12" fmla="*/ 19 w 103"/>
              <a:gd name="T13" fmla="*/ 120 h 150"/>
              <a:gd name="T14" fmla="*/ 6 w 103"/>
              <a:gd name="T15" fmla="*/ 138 h 150"/>
              <a:gd name="T16" fmla="*/ 0 w 103"/>
              <a:gd name="T17" fmla="*/ 150 h 150"/>
              <a:gd name="T18" fmla="*/ 5 w 103"/>
              <a:gd name="T19" fmla="*/ 145 h 150"/>
              <a:gd name="T20" fmla="*/ 16 w 103"/>
              <a:gd name="T21" fmla="*/ 133 h 150"/>
              <a:gd name="T22" fmla="*/ 31 w 103"/>
              <a:gd name="T23" fmla="*/ 115 h 150"/>
              <a:gd name="T24" fmla="*/ 51 w 103"/>
              <a:gd name="T25" fmla="*/ 92 h 150"/>
              <a:gd name="T26" fmla="*/ 69 w 103"/>
              <a:gd name="T27" fmla="*/ 69 h 150"/>
              <a:gd name="T28" fmla="*/ 85 w 103"/>
              <a:gd name="T29" fmla="*/ 43 h 150"/>
              <a:gd name="T30" fmla="*/ 98 w 103"/>
              <a:gd name="T31" fmla="*/ 20 h 150"/>
              <a:gd name="T32" fmla="*/ 103 w 103"/>
              <a:gd name="T3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3" h="150">
                <a:moveTo>
                  <a:pt x="103" y="0"/>
                </a:moveTo>
                <a:lnTo>
                  <a:pt x="98" y="5"/>
                </a:lnTo>
                <a:lnTo>
                  <a:pt x="89" y="21"/>
                </a:lnTo>
                <a:lnTo>
                  <a:pt x="72" y="43"/>
                </a:lnTo>
                <a:lnTo>
                  <a:pt x="54" y="69"/>
                </a:lnTo>
                <a:lnTo>
                  <a:pt x="36" y="96"/>
                </a:lnTo>
                <a:lnTo>
                  <a:pt x="19" y="120"/>
                </a:lnTo>
                <a:lnTo>
                  <a:pt x="6" y="138"/>
                </a:lnTo>
                <a:lnTo>
                  <a:pt x="0" y="150"/>
                </a:lnTo>
                <a:lnTo>
                  <a:pt x="5" y="145"/>
                </a:lnTo>
                <a:lnTo>
                  <a:pt x="16" y="133"/>
                </a:lnTo>
                <a:lnTo>
                  <a:pt x="31" y="115"/>
                </a:lnTo>
                <a:lnTo>
                  <a:pt x="51" y="92"/>
                </a:lnTo>
                <a:lnTo>
                  <a:pt x="69" y="69"/>
                </a:lnTo>
                <a:lnTo>
                  <a:pt x="85" y="43"/>
                </a:lnTo>
                <a:lnTo>
                  <a:pt x="98" y="20"/>
                </a:lnTo>
                <a:lnTo>
                  <a:pt x="10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5" name="Freeform 176"/>
          <p:cNvSpPr>
            <a:spLocks/>
          </p:cNvSpPr>
          <p:nvPr/>
        </p:nvSpPr>
        <p:spPr bwMode="auto">
          <a:xfrm>
            <a:off x="2925763" y="4598798"/>
            <a:ext cx="17463" cy="330200"/>
          </a:xfrm>
          <a:custGeom>
            <a:avLst/>
            <a:gdLst>
              <a:gd name="T0" fmla="*/ 1 w 11"/>
              <a:gd name="T1" fmla="*/ 0 h 208"/>
              <a:gd name="T2" fmla="*/ 1 w 11"/>
              <a:gd name="T3" fmla="*/ 28 h 208"/>
              <a:gd name="T4" fmla="*/ 0 w 11"/>
              <a:gd name="T5" fmla="*/ 94 h 208"/>
              <a:gd name="T6" fmla="*/ 0 w 11"/>
              <a:gd name="T7" fmla="*/ 165 h 208"/>
              <a:gd name="T8" fmla="*/ 1 w 11"/>
              <a:gd name="T9" fmla="*/ 208 h 208"/>
              <a:gd name="T10" fmla="*/ 5 w 11"/>
              <a:gd name="T11" fmla="*/ 188 h 208"/>
              <a:gd name="T12" fmla="*/ 10 w 11"/>
              <a:gd name="T13" fmla="*/ 135 h 208"/>
              <a:gd name="T14" fmla="*/ 11 w 11"/>
              <a:gd name="T15" fmla="*/ 69 h 208"/>
              <a:gd name="T16" fmla="*/ 1 w 11"/>
              <a:gd name="T17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08">
                <a:moveTo>
                  <a:pt x="1" y="0"/>
                </a:moveTo>
                <a:lnTo>
                  <a:pt x="1" y="28"/>
                </a:lnTo>
                <a:lnTo>
                  <a:pt x="0" y="94"/>
                </a:lnTo>
                <a:lnTo>
                  <a:pt x="0" y="165"/>
                </a:lnTo>
                <a:lnTo>
                  <a:pt x="1" y="208"/>
                </a:lnTo>
                <a:lnTo>
                  <a:pt x="5" y="188"/>
                </a:lnTo>
                <a:lnTo>
                  <a:pt x="10" y="135"/>
                </a:lnTo>
                <a:lnTo>
                  <a:pt x="11" y="69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6" name="Freeform 177"/>
          <p:cNvSpPr>
            <a:spLocks/>
          </p:cNvSpPr>
          <p:nvPr/>
        </p:nvSpPr>
        <p:spPr bwMode="auto">
          <a:xfrm>
            <a:off x="2951163" y="4255898"/>
            <a:ext cx="311150" cy="338138"/>
          </a:xfrm>
          <a:custGeom>
            <a:avLst/>
            <a:gdLst>
              <a:gd name="T0" fmla="*/ 196 w 196"/>
              <a:gd name="T1" fmla="*/ 0 h 213"/>
              <a:gd name="T2" fmla="*/ 190 w 196"/>
              <a:gd name="T3" fmla="*/ 8 h 213"/>
              <a:gd name="T4" fmla="*/ 170 w 196"/>
              <a:gd name="T5" fmla="*/ 28 h 213"/>
              <a:gd name="T6" fmla="*/ 140 w 196"/>
              <a:gd name="T7" fmla="*/ 59 h 213"/>
              <a:gd name="T8" fmla="*/ 107 w 196"/>
              <a:gd name="T9" fmla="*/ 94 h 213"/>
              <a:gd name="T10" fmla="*/ 73 w 196"/>
              <a:gd name="T11" fmla="*/ 130 h 213"/>
              <a:gd name="T12" fmla="*/ 41 w 196"/>
              <a:gd name="T13" fmla="*/ 165 h 213"/>
              <a:gd name="T14" fmla="*/ 15 w 196"/>
              <a:gd name="T15" fmla="*/ 194 h 213"/>
              <a:gd name="T16" fmla="*/ 0 w 196"/>
              <a:gd name="T17" fmla="*/ 213 h 213"/>
              <a:gd name="T18" fmla="*/ 7 w 196"/>
              <a:gd name="T19" fmla="*/ 206 h 213"/>
              <a:gd name="T20" fmla="*/ 27 w 196"/>
              <a:gd name="T21" fmla="*/ 191 h 213"/>
              <a:gd name="T22" fmla="*/ 53 w 196"/>
              <a:gd name="T23" fmla="*/ 166 h 213"/>
              <a:gd name="T24" fmla="*/ 84 w 196"/>
              <a:gd name="T25" fmla="*/ 135 h 213"/>
              <a:gd name="T26" fmla="*/ 119 w 196"/>
              <a:gd name="T27" fmla="*/ 102 h 213"/>
              <a:gd name="T28" fmla="*/ 150 w 196"/>
              <a:gd name="T29" fmla="*/ 66 h 213"/>
              <a:gd name="T30" fmla="*/ 178 w 196"/>
              <a:gd name="T31" fmla="*/ 31 h 213"/>
              <a:gd name="T32" fmla="*/ 196 w 196"/>
              <a:gd name="T3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6" h="213">
                <a:moveTo>
                  <a:pt x="196" y="0"/>
                </a:moveTo>
                <a:lnTo>
                  <a:pt x="190" y="8"/>
                </a:lnTo>
                <a:lnTo>
                  <a:pt x="170" y="28"/>
                </a:lnTo>
                <a:lnTo>
                  <a:pt x="140" y="59"/>
                </a:lnTo>
                <a:lnTo>
                  <a:pt x="107" y="94"/>
                </a:lnTo>
                <a:lnTo>
                  <a:pt x="73" y="130"/>
                </a:lnTo>
                <a:lnTo>
                  <a:pt x="41" y="165"/>
                </a:lnTo>
                <a:lnTo>
                  <a:pt x="15" y="194"/>
                </a:lnTo>
                <a:lnTo>
                  <a:pt x="0" y="213"/>
                </a:lnTo>
                <a:lnTo>
                  <a:pt x="7" y="206"/>
                </a:lnTo>
                <a:lnTo>
                  <a:pt x="27" y="191"/>
                </a:lnTo>
                <a:lnTo>
                  <a:pt x="53" y="166"/>
                </a:lnTo>
                <a:lnTo>
                  <a:pt x="84" y="135"/>
                </a:lnTo>
                <a:lnTo>
                  <a:pt x="119" y="102"/>
                </a:lnTo>
                <a:lnTo>
                  <a:pt x="150" y="66"/>
                </a:lnTo>
                <a:lnTo>
                  <a:pt x="178" y="31"/>
                </a:lnTo>
                <a:lnTo>
                  <a:pt x="1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7" name="Freeform 178"/>
          <p:cNvSpPr>
            <a:spLocks/>
          </p:cNvSpPr>
          <p:nvPr/>
        </p:nvSpPr>
        <p:spPr bwMode="auto">
          <a:xfrm>
            <a:off x="3568700" y="4587686"/>
            <a:ext cx="157163" cy="19050"/>
          </a:xfrm>
          <a:custGeom>
            <a:avLst/>
            <a:gdLst>
              <a:gd name="T0" fmla="*/ 99 w 99"/>
              <a:gd name="T1" fmla="*/ 2 h 12"/>
              <a:gd name="T2" fmla="*/ 94 w 99"/>
              <a:gd name="T3" fmla="*/ 2 h 12"/>
              <a:gd name="T4" fmla="*/ 84 w 99"/>
              <a:gd name="T5" fmla="*/ 2 h 12"/>
              <a:gd name="T6" fmla="*/ 68 w 99"/>
              <a:gd name="T7" fmla="*/ 0 h 12"/>
              <a:gd name="T8" fmla="*/ 50 w 99"/>
              <a:gd name="T9" fmla="*/ 0 h 12"/>
              <a:gd name="T10" fmla="*/ 31 w 99"/>
              <a:gd name="T11" fmla="*/ 2 h 12"/>
              <a:gd name="T12" fmla="*/ 15 w 99"/>
              <a:gd name="T13" fmla="*/ 2 h 12"/>
              <a:gd name="T14" fmla="*/ 5 w 99"/>
              <a:gd name="T15" fmla="*/ 5 h 12"/>
              <a:gd name="T16" fmla="*/ 0 w 99"/>
              <a:gd name="T17" fmla="*/ 9 h 12"/>
              <a:gd name="T18" fmla="*/ 3 w 99"/>
              <a:gd name="T19" fmla="*/ 9 h 12"/>
              <a:gd name="T20" fmla="*/ 13 w 99"/>
              <a:gd name="T21" fmla="*/ 10 h 12"/>
              <a:gd name="T22" fmla="*/ 27 w 99"/>
              <a:gd name="T23" fmla="*/ 10 h 12"/>
              <a:gd name="T24" fmla="*/ 43 w 99"/>
              <a:gd name="T25" fmla="*/ 12 h 12"/>
              <a:gd name="T26" fmla="*/ 61 w 99"/>
              <a:gd name="T27" fmla="*/ 12 h 12"/>
              <a:gd name="T28" fmla="*/ 76 w 99"/>
              <a:gd name="T29" fmla="*/ 10 h 12"/>
              <a:gd name="T30" fmla="*/ 91 w 99"/>
              <a:gd name="T31" fmla="*/ 7 h 12"/>
              <a:gd name="T32" fmla="*/ 99 w 99"/>
              <a:gd name="T3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" h="12">
                <a:moveTo>
                  <a:pt x="99" y="2"/>
                </a:moveTo>
                <a:lnTo>
                  <a:pt x="94" y="2"/>
                </a:lnTo>
                <a:lnTo>
                  <a:pt x="84" y="2"/>
                </a:lnTo>
                <a:lnTo>
                  <a:pt x="68" y="0"/>
                </a:lnTo>
                <a:lnTo>
                  <a:pt x="50" y="0"/>
                </a:lnTo>
                <a:lnTo>
                  <a:pt x="31" y="2"/>
                </a:lnTo>
                <a:lnTo>
                  <a:pt x="15" y="2"/>
                </a:lnTo>
                <a:lnTo>
                  <a:pt x="5" y="5"/>
                </a:lnTo>
                <a:lnTo>
                  <a:pt x="0" y="9"/>
                </a:lnTo>
                <a:lnTo>
                  <a:pt x="3" y="9"/>
                </a:lnTo>
                <a:lnTo>
                  <a:pt x="13" y="10"/>
                </a:lnTo>
                <a:lnTo>
                  <a:pt x="27" y="10"/>
                </a:lnTo>
                <a:lnTo>
                  <a:pt x="43" y="12"/>
                </a:lnTo>
                <a:lnTo>
                  <a:pt x="61" y="12"/>
                </a:lnTo>
                <a:lnTo>
                  <a:pt x="76" y="10"/>
                </a:lnTo>
                <a:lnTo>
                  <a:pt x="91" y="7"/>
                </a:lnTo>
                <a:lnTo>
                  <a:pt x="9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8" name="Freeform 179"/>
          <p:cNvSpPr>
            <a:spLocks/>
          </p:cNvSpPr>
          <p:nvPr/>
        </p:nvSpPr>
        <p:spPr bwMode="auto">
          <a:xfrm>
            <a:off x="2838450" y="4571811"/>
            <a:ext cx="157163" cy="15875"/>
          </a:xfrm>
          <a:custGeom>
            <a:avLst/>
            <a:gdLst>
              <a:gd name="T0" fmla="*/ 99 w 99"/>
              <a:gd name="T1" fmla="*/ 2 h 10"/>
              <a:gd name="T2" fmla="*/ 94 w 99"/>
              <a:gd name="T3" fmla="*/ 2 h 10"/>
              <a:gd name="T4" fmla="*/ 84 w 99"/>
              <a:gd name="T5" fmla="*/ 2 h 10"/>
              <a:gd name="T6" fmla="*/ 68 w 99"/>
              <a:gd name="T7" fmla="*/ 0 h 10"/>
              <a:gd name="T8" fmla="*/ 50 w 99"/>
              <a:gd name="T9" fmla="*/ 0 h 10"/>
              <a:gd name="T10" fmla="*/ 32 w 99"/>
              <a:gd name="T11" fmla="*/ 2 h 10"/>
              <a:gd name="T12" fmla="*/ 15 w 99"/>
              <a:gd name="T13" fmla="*/ 2 h 10"/>
              <a:gd name="T14" fmla="*/ 5 w 99"/>
              <a:gd name="T15" fmla="*/ 5 h 10"/>
              <a:gd name="T16" fmla="*/ 0 w 99"/>
              <a:gd name="T17" fmla="*/ 9 h 10"/>
              <a:gd name="T18" fmla="*/ 4 w 99"/>
              <a:gd name="T19" fmla="*/ 9 h 10"/>
              <a:gd name="T20" fmla="*/ 14 w 99"/>
              <a:gd name="T21" fmla="*/ 10 h 10"/>
              <a:gd name="T22" fmla="*/ 27 w 99"/>
              <a:gd name="T23" fmla="*/ 10 h 10"/>
              <a:gd name="T24" fmla="*/ 43 w 99"/>
              <a:gd name="T25" fmla="*/ 10 h 10"/>
              <a:gd name="T26" fmla="*/ 60 w 99"/>
              <a:gd name="T27" fmla="*/ 10 h 10"/>
              <a:gd name="T28" fmla="*/ 76 w 99"/>
              <a:gd name="T29" fmla="*/ 9 h 10"/>
              <a:gd name="T30" fmla="*/ 89 w 99"/>
              <a:gd name="T31" fmla="*/ 7 h 10"/>
              <a:gd name="T32" fmla="*/ 99 w 99"/>
              <a:gd name="T3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" h="10">
                <a:moveTo>
                  <a:pt x="99" y="2"/>
                </a:moveTo>
                <a:lnTo>
                  <a:pt x="94" y="2"/>
                </a:lnTo>
                <a:lnTo>
                  <a:pt x="84" y="2"/>
                </a:lnTo>
                <a:lnTo>
                  <a:pt x="68" y="0"/>
                </a:lnTo>
                <a:lnTo>
                  <a:pt x="50" y="0"/>
                </a:lnTo>
                <a:lnTo>
                  <a:pt x="32" y="2"/>
                </a:lnTo>
                <a:lnTo>
                  <a:pt x="15" y="2"/>
                </a:lnTo>
                <a:lnTo>
                  <a:pt x="5" y="5"/>
                </a:lnTo>
                <a:lnTo>
                  <a:pt x="0" y="9"/>
                </a:lnTo>
                <a:lnTo>
                  <a:pt x="4" y="9"/>
                </a:lnTo>
                <a:lnTo>
                  <a:pt x="14" y="10"/>
                </a:lnTo>
                <a:lnTo>
                  <a:pt x="27" y="10"/>
                </a:lnTo>
                <a:lnTo>
                  <a:pt x="43" y="10"/>
                </a:lnTo>
                <a:lnTo>
                  <a:pt x="60" y="10"/>
                </a:lnTo>
                <a:lnTo>
                  <a:pt x="76" y="9"/>
                </a:lnTo>
                <a:lnTo>
                  <a:pt x="89" y="7"/>
                </a:lnTo>
                <a:lnTo>
                  <a:pt x="9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79" name="Freeform 180"/>
          <p:cNvSpPr>
            <a:spLocks/>
          </p:cNvSpPr>
          <p:nvPr/>
        </p:nvSpPr>
        <p:spPr bwMode="auto">
          <a:xfrm>
            <a:off x="3592513" y="4579748"/>
            <a:ext cx="20638" cy="241300"/>
          </a:xfrm>
          <a:custGeom>
            <a:avLst/>
            <a:gdLst>
              <a:gd name="T0" fmla="*/ 5 w 13"/>
              <a:gd name="T1" fmla="*/ 0 h 152"/>
              <a:gd name="T2" fmla="*/ 3 w 13"/>
              <a:gd name="T3" fmla="*/ 20 h 152"/>
              <a:gd name="T4" fmla="*/ 2 w 13"/>
              <a:gd name="T5" fmla="*/ 66 h 152"/>
              <a:gd name="T6" fmla="*/ 0 w 13"/>
              <a:gd name="T7" fmla="*/ 117 h 152"/>
              <a:gd name="T8" fmla="*/ 5 w 13"/>
              <a:gd name="T9" fmla="*/ 152 h 152"/>
              <a:gd name="T10" fmla="*/ 8 w 13"/>
              <a:gd name="T11" fmla="*/ 134 h 152"/>
              <a:gd name="T12" fmla="*/ 12 w 13"/>
              <a:gd name="T13" fmla="*/ 91 h 152"/>
              <a:gd name="T14" fmla="*/ 13 w 13"/>
              <a:gd name="T15" fmla="*/ 40 h 152"/>
              <a:gd name="T16" fmla="*/ 5 w 13"/>
              <a:gd name="T17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52">
                <a:moveTo>
                  <a:pt x="5" y="0"/>
                </a:moveTo>
                <a:lnTo>
                  <a:pt x="3" y="20"/>
                </a:lnTo>
                <a:lnTo>
                  <a:pt x="2" y="66"/>
                </a:lnTo>
                <a:lnTo>
                  <a:pt x="0" y="117"/>
                </a:lnTo>
                <a:lnTo>
                  <a:pt x="5" y="152"/>
                </a:lnTo>
                <a:lnTo>
                  <a:pt x="8" y="134"/>
                </a:lnTo>
                <a:lnTo>
                  <a:pt x="12" y="91"/>
                </a:lnTo>
                <a:lnTo>
                  <a:pt x="13" y="40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0" name="Freeform 181"/>
          <p:cNvSpPr>
            <a:spLocks/>
          </p:cNvSpPr>
          <p:nvPr/>
        </p:nvSpPr>
        <p:spPr bwMode="auto">
          <a:xfrm>
            <a:off x="3270250" y="4232086"/>
            <a:ext cx="288925" cy="293688"/>
          </a:xfrm>
          <a:custGeom>
            <a:avLst/>
            <a:gdLst>
              <a:gd name="T0" fmla="*/ 0 w 182"/>
              <a:gd name="T1" fmla="*/ 0 h 185"/>
              <a:gd name="T2" fmla="*/ 9 w 182"/>
              <a:gd name="T3" fmla="*/ 7 h 185"/>
              <a:gd name="T4" fmla="*/ 28 w 182"/>
              <a:gd name="T5" fmla="*/ 26 h 185"/>
              <a:gd name="T6" fmla="*/ 58 w 182"/>
              <a:gd name="T7" fmla="*/ 54 h 185"/>
              <a:gd name="T8" fmla="*/ 91 w 182"/>
              <a:gd name="T9" fmla="*/ 87 h 185"/>
              <a:gd name="T10" fmla="*/ 124 w 182"/>
              <a:gd name="T11" fmla="*/ 120 h 185"/>
              <a:gd name="T12" fmla="*/ 154 w 182"/>
              <a:gd name="T13" fmla="*/ 150 h 185"/>
              <a:gd name="T14" fmla="*/ 173 w 182"/>
              <a:gd name="T15" fmla="*/ 173 h 185"/>
              <a:gd name="T16" fmla="*/ 182 w 182"/>
              <a:gd name="T17" fmla="*/ 185 h 185"/>
              <a:gd name="T18" fmla="*/ 173 w 182"/>
              <a:gd name="T19" fmla="*/ 178 h 185"/>
              <a:gd name="T20" fmla="*/ 154 w 182"/>
              <a:gd name="T21" fmla="*/ 160 h 185"/>
              <a:gd name="T22" fmla="*/ 126 w 182"/>
              <a:gd name="T23" fmla="*/ 134 h 185"/>
              <a:gd name="T24" fmla="*/ 93 w 182"/>
              <a:gd name="T25" fmla="*/ 102 h 185"/>
              <a:gd name="T26" fmla="*/ 60 w 182"/>
              <a:gd name="T27" fmla="*/ 69 h 185"/>
              <a:gd name="T28" fmla="*/ 30 w 182"/>
              <a:gd name="T29" fmla="*/ 40 h 185"/>
              <a:gd name="T30" fmla="*/ 10 w 182"/>
              <a:gd name="T31" fmla="*/ 15 h 185"/>
              <a:gd name="T32" fmla="*/ 0 w 182"/>
              <a:gd name="T3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" h="185">
                <a:moveTo>
                  <a:pt x="0" y="0"/>
                </a:moveTo>
                <a:lnTo>
                  <a:pt x="9" y="7"/>
                </a:lnTo>
                <a:lnTo>
                  <a:pt x="28" y="26"/>
                </a:lnTo>
                <a:lnTo>
                  <a:pt x="58" y="54"/>
                </a:lnTo>
                <a:lnTo>
                  <a:pt x="91" y="87"/>
                </a:lnTo>
                <a:lnTo>
                  <a:pt x="124" y="120"/>
                </a:lnTo>
                <a:lnTo>
                  <a:pt x="154" y="150"/>
                </a:lnTo>
                <a:lnTo>
                  <a:pt x="173" y="173"/>
                </a:lnTo>
                <a:lnTo>
                  <a:pt x="182" y="185"/>
                </a:lnTo>
                <a:lnTo>
                  <a:pt x="173" y="178"/>
                </a:lnTo>
                <a:lnTo>
                  <a:pt x="154" y="160"/>
                </a:lnTo>
                <a:lnTo>
                  <a:pt x="126" y="134"/>
                </a:lnTo>
                <a:lnTo>
                  <a:pt x="93" y="102"/>
                </a:lnTo>
                <a:lnTo>
                  <a:pt x="60" y="69"/>
                </a:lnTo>
                <a:lnTo>
                  <a:pt x="30" y="40"/>
                </a:lnTo>
                <a:lnTo>
                  <a:pt x="10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1" name="Freeform 182"/>
          <p:cNvSpPr>
            <a:spLocks/>
          </p:cNvSpPr>
          <p:nvPr/>
        </p:nvSpPr>
        <p:spPr bwMode="auto">
          <a:xfrm>
            <a:off x="3662363" y="4289236"/>
            <a:ext cx="84138" cy="14288"/>
          </a:xfrm>
          <a:custGeom>
            <a:avLst/>
            <a:gdLst>
              <a:gd name="T0" fmla="*/ 0 w 53"/>
              <a:gd name="T1" fmla="*/ 4 h 9"/>
              <a:gd name="T2" fmla="*/ 2 w 53"/>
              <a:gd name="T3" fmla="*/ 4 h 9"/>
              <a:gd name="T4" fmla="*/ 9 w 53"/>
              <a:gd name="T5" fmla="*/ 2 h 9"/>
              <a:gd name="T6" fmla="*/ 15 w 53"/>
              <a:gd name="T7" fmla="*/ 2 h 9"/>
              <a:gd name="T8" fmla="*/ 25 w 53"/>
              <a:gd name="T9" fmla="*/ 2 h 9"/>
              <a:gd name="T10" fmla="*/ 35 w 53"/>
              <a:gd name="T11" fmla="*/ 0 h 9"/>
              <a:gd name="T12" fmla="*/ 43 w 53"/>
              <a:gd name="T13" fmla="*/ 2 h 9"/>
              <a:gd name="T14" fmla="*/ 50 w 53"/>
              <a:gd name="T15" fmla="*/ 4 h 9"/>
              <a:gd name="T16" fmla="*/ 53 w 53"/>
              <a:gd name="T17" fmla="*/ 5 h 9"/>
              <a:gd name="T18" fmla="*/ 52 w 53"/>
              <a:gd name="T19" fmla="*/ 5 h 9"/>
              <a:gd name="T20" fmla="*/ 47 w 53"/>
              <a:gd name="T21" fmla="*/ 7 h 9"/>
              <a:gd name="T22" fmla="*/ 38 w 53"/>
              <a:gd name="T23" fmla="*/ 7 h 9"/>
              <a:gd name="T24" fmla="*/ 30 w 53"/>
              <a:gd name="T25" fmla="*/ 9 h 9"/>
              <a:gd name="T26" fmla="*/ 20 w 53"/>
              <a:gd name="T27" fmla="*/ 9 h 9"/>
              <a:gd name="T28" fmla="*/ 12 w 53"/>
              <a:gd name="T29" fmla="*/ 9 h 9"/>
              <a:gd name="T30" fmla="*/ 5 w 53"/>
              <a:gd name="T31" fmla="*/ 7 h 9"/>
              <a:gd name="T32" fmla="*/ 0 w 53"/>
              <a:gd name="T33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9">
                <a:moveTo>
                  <a:pt x="0" y="4"/>
                </a:moveTo>
                <a:lnTo>
                  <a:pt x="2" y="4"/>
                </a:lnTo>
                <a:lnTo>
                  <a:pt x="9" y="2"/>
                </a:lnTo>
                <a:lnTo>
                  <a:pt x="15" y="2"/>
                </a:lnTo>
                <a:lnTo>
                  <a:pt x="25" y="2"/>
                </a:lnTo>
                <a:lnTo>
                  <a:pt x="35" y="0"/>
                </a:lnTo>
                <a:lnTo>
                  <a:pt x="43" y="2"/>
                </a:lnTo>
                <a:lnTo>
                  <a:pt x="50" y="4"/>
                </a:lnTo>
                <a:lnTo>
                  <a:pt x="53" y="5"/>
                </a:lnTo>
                <a:lnTo>
                  <a:pt x="52" y="5"/>
                </a:lnTo>
                <a:lnTo>
                  <a:pt x="47" y="7"/>
                </a:lnTo>
                <a:lnTo>
                  <a:pt x="38" y="7"/>
                </a:lnTo>
                <a:lnTo>
                  <a:pt x="30" y="9"/>
                </a:lnTo>
                <a:lnTo>
                  <a:pt x="20" y="9"/>
                </a:lnTo>
                <a:lnTo>
                  <a:pt x="12" y="9"/>
                </a:lnTo>
                <a:lnTo>
                  <a:pt x="5" y="7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2" name="Freeform 183"/>
          <p:cNvSpPr>
            <a:spLocks/>
          </p:cNvSpPr>
          <p:nvPr/>
        </p:nvSpPr>
        <p:spPr bwMode="auto">
          <a:xfrm>
            <a:off x="3709988" y="4255898"/>
            <a:ext cx="84138" cy="12700"/>
          </a:xfrm>
          <a:custGeom>
            <a:avLst/>
            <a:gdLst>
              <a:gd name="T0" fmla="*/ 0 w 53"/>
              <a:gd name="T1" fmla="*/ 3 h 8"/>
              <a:gd name="T2" fmla="*/ 2 w 53"/>
              <a:gd name="T3" fmla="*/ 3 h 8"/>
              <a:gd name="T4" fmla="*/ 8 w 53"/>
              <a:gd name="T5" fmla="*/ 2 h 8"/>
              <a:gd name="T6" fmla="*/ 15 w 53"/>
              <a:gd name="T7" fmla="*/ 2 h 8"/>
              <a:gd name="T8" fmla="*/ 25 w 53"/>
              <a:gd name="T9" fmla="*/ 0 h 8"/>
              <a:gd name="T10" fmla="*/ 35 w 53"/>
              <a:gd name="T11" fmla="*/ 0 h 8"/>
              <a:gd name="T12" fmla="*/ 43 w 53"/>
              <a:gd name="T13" fmla="*/ 0 h 8"/>
              <a:gd name="T14" fmla="*/ 50 w 53"/>
              <a:gd name="T15" fmla="*/ 2 h 8"/>
              <a:gd name="T16" fmla="*/ 53 w 53"/>
              <a:gd name="T17" fmla="*/ 3 h 8"/>
              <a:gd name="T18" fmla="*/ 51 w 53"/>
              <a:gd name="T19" fmla="*/ 3 h 8"/>
              <a:gd name="T20" fmla="*/ 46 w 53"/>
              <a:gd name="T21" fmla="*/ 5 h 8"/>
              <a:gd name="T22" fmla="*/ 38 w 53"/>
              <a:gd name="T23" fmla="*/ 7 h 8"/>
              <a:gd name="T24" fmla="*/ 30 w 53"/>
              <a:gd name="T25" fmla="*/ 7 h 8"/>
              <a:gd name="T26" fmla="*/ 20 w 53"/>
              <a:gd name="T27" fmla="*/ 8 h 8"/>
              <a:gd name="T28" fmla="*/ 12 w 53"/>
              <a:gd name="T29" fmla="*/ 8 h 8"/>
              <a:gd name="T30" fmla="*/ 5 w 53"/>
              <a:gd name="T31" fmla="*/ 7 h 8"/>
              <a:gd name="T32" fmla="*/ 0 w 53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" h="8">
                <a:moveTo>
                  <a:pt x="0" y="3"/>
                </a:moveTo>
                <a:lnTo>
                  <a:pt x="2" y="3"/>
                </a:lnTo>
                <a:lnTo>
                  <a:pt x="8" y="2"/>
                </a:lnTo>
                <a:lnTo>
                  <a:pt x="15" y="2"/>
                </a:lnTo>
                <a:lnTo>
                  <a:pt x="25" y="0"/>
                </a:lnTo>
                <a:lnTo>
                  <a:pt x="35" y="0"/>
                </a:lnTo>
                <a:lnTo>
                  <a:pt x="43" y="0"/>
                </a:lnTo>
                <a:lnTo>
                  <a:pt x="50" y="2"/>
                </a:lnTo>
                <a:lnTo>
                  <a:pt x="53" y="3"/>
                </a:lnTo>
                <a:lnTo>
                  <a:pt x="51" y="3"/>
                </a:lnTo>
                <a:lnTo>
                  <a:pt x="46" y="5"/>
                </a:lnTo>
                <a:lnTo>
                  <a:pt x="38" y="7"/>
                </a:lnTo>
                <a:lnTo>
                  <a:pt x="30" y="7"/>
                </a:lnTo>
                <a:lnTo>
                  <a:pt x="20" y="8"/>
                </a:lnTo>
                <a:lnTo>
                  <a:pt x="12" y="8"/>
                </a:lnTo>
                <a:lnTo>
                  <a:pt x="5" y="7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3" name="Freeform 184"/>
          <p:cNvSpPr>
            <a:spLocks/>
          </p:cNvSpPr>
          <p:nvPr/>
        </p:nvSpPr>
        <p:spPr bwMode="auto">
          <a:xfrm>
            <a:off x="3067050" y="4284473"/>
            <a:ext cx="203200" cy="233363"/>
          </a:xfrm>
          <a:custGeom>
            <a:avLst/>
            <a:gdLst>
              <a:gd name="T0" fmla="*/ 128 w 128"/>
              <a:gd name="T1" fmla="*/ 0 h 147"/>
              <a:gd name="T2" fmla="*/ 123 w 128"/>
              <a:gd name="T3" fmla="*/ 5 h 147"/>
              <a:gd name="T4" fmla="*/ 110 w 128"/>
              <a:gd name="T5" fmla="*/ 20 h 147"/>
              <a:gd name="T6" fmla="*/ 90 w 128"/>
              <a:gd name="T7" fmla="*/ 40 h 147"/>
              <a:gd name="T8" fmla="*/ 69 w 128"/>
              <a:gd name="T9" fmla="*/ 64 h 147"/>
              <a:gd name="T10" fmla="*/ 46 w 128"/>
              <a:gd name="T11" fmla="*/ 91 h 147"/>
              <a:gd name="T12" fmla="*/ 26 w 128"/>
              <a:gd name="T13" fmla="*/ 114 h 147"/>
              <a:gd name="T14" fmla="*/ 10 w 128"/>
              <a:gd name="T15" fmla="*/ 134 h 147"/>
              <a:gd name="T16" fmla="*/ 0 w 128"/>
              <a:gd name="T17" fmla="*/ 147 h 147"/>
              <a:gd name="T18" fmla="*/ 5 w 128"/>
              <a:gd name="T19" fmla="*/ 142 h 147"/>
              <a:gd name="T20" fmla="*/ 18 w 128"/>
              <a:gd name="T21" fmla="*/ 130 h 147"/>
              <a:gd name="T22" fmla="*/ 36 w 128"/>
              <a:gd name="T23" fmla="*/ 112 h 147"/>
              <a:gd name="T24" fmla="*/ 57 w 128"/>
              <a:gd name="T25" fmla="*/ 91 h 147"/>
              <a:gd name="T26" fmla="*/ 79 w 128"/>
              <a:gd name="T27" fmla="*/ 66 h 147"/>
              <a:gd name="T28" fmla="*/ 100 w 128"/>
              <a:gd name="T29" fmla="*/ 41 h 147"/>
              <a:gd name="T30" fmla="*/ 117 w 128"/>
              <a:gd name="T31" fmla="*/ 20 h 147"/>
              <a:gd name="T32" fmla="*/ 128 w 128"/>
              <a:gd name="T3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47">
                <a:moveTo>
                  <a:pt x="128" y="0"/>
                </a:moveTo>
                <a:lnTo>
                  <a:pt x="123" y="5"/>
                </a:lnTo>
                <a:lnTo>
                  <a:pt x="110" y="20"/>
                </a:lnTo>
                <a:lnTo>
                  <a:pt x="90" y="40"/>
                </a:lnTo>
                <a:lnTo>
                  <a:pt x="69" y="64"/>
                </a:lnTo>
                <a:lnTo>
                  <a:pt x="46" y="91"/>
                </a:lnTo>
                <a:lnTo>
                  <a:pt x="26" y="114"/>
                </a:lnTo>
                <a:lnTo>
                  <a:pt x="10" y="134"/>
                </a:lnTo>
                <a:lnTo>
                  <a:pt x="0" y="147"/>
                </a:lnTo>
                <a:lnTo>
                  <a:pt x="5" y="142"/>
                </a:lnTo>
                <a:lnTo>
                  <a:pt x="18" y="130"/>
                </a:lnTo>
                <a:lnTo>
                  <a:pt x="36" y="112"/>
                </a:lnTo>
                <a:lnTo>
                  <a:pt x="57" y="91"/>
                </a:lnTo>
                <a:lnTo>
                  <a:pt x="79" y="66"/>
                </a:lnTo>
                <a:lnTo>
                  <a:pt x="100" y="41"/>
                </a:lnTo>
                <a:lnTo>
                  <a:pt x="117" y="20"/>
                </a:lnTo>
                <a:lnTo>
                  <a:pt x="12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4" name="Freeform 185"/>
          <p:cNvSpPr>
            <a:spLocks/>
          </p:cNvSpPr>
          <p:nvPr/>
        </p:nvSpPr>
        <p:spPr bwMode="auto">
          <a:xfrm>
            <a:off x="7008813" y="4127311"/>
            <a:ext cx="476250" cy="481013"/>
          </a:xfrm>
          <a:custGeom>
            <a:avLst/>
            <a:gdLst>
              <a:gd name="T0" fmla="*/ 300 w 300"/>
              <a:gd name="T1" fmla="*/ 303 h 303"/>
              <a:gd name="T2" fmla="*/ 297 w 300"/>
              <a:gd name="T3" fmla="*/ 300 h 303"/>
              <a:gd name="T4" fmla="*/ 289 w 300"/>
              <a:gd name="T5" fmla="*/ 292 h 303"/>
              <a:gd name="T6" fmla="*/ 274 w 300"/>
              <a:gd name="T7" fmla="*/ 277 h 303"/>
              <a:gd name="T8" fmla="*/ 257 w 300"/>
              <a:gd name="T9" fmla="*/ 259 h 303"/>
              <a:gd name="T10" fmla="*/ 236 w 300"/>
              <a:gd name="T11" fmla="*/ 238 h 303"/>
              <a:gd name="T12" fmla="*/ 211 w 300"/>
              <a:gd name="T13" fmla="*/ 213 h 303"/>
              <a:gd name="T14" fmla="*/ 187 w 300"/>
              <a:gd name="T15" fmla="*/ 188 h 303"/>
              <a:gd name="T16" fmla="*/ 160 w 300"/>
              <a:gd name="T17" fmla="*/ 160 h 303"/>
              <a:gd name="T18" fmla="*/ 132 w 300"/>
              <a:gd name="T19" fmla="*/ 134 h 303"/>
              <a:gd name="T20" fmla="*/ 106 w 300"/>
              <a:gd name="T21" fmla="*/ 106 h 303"/>
              <a:gd name="T22" fmla="*/ 81 w 300"/>
              <a:gd name="T23" fmla="*/ 81 h 303"/>
              <a:gd name="T24" fmla="*/ 58 w 300"/>
              <a:gd name="T25" fmla="*/ 58 h 303"/>
              <a:gd name="T26" fmla="*/ 37 w 300"/>
              <a:gd name="T27" fmla="*/ 36 h 303"/>
              <a:gd name="T28" fmla="*/ 20 w 300"/>
              <a:gd name="T29" fmla="*/ 20 h 303"/>
              <a:gd name="T30" fmla="*/ 9 w 300"/>
              <a:gd name="T31" fmla="*/ 7 h 303"/>
              <a:gd name="T32" fmla="*/ 0 w 300"/>
              <a:gd name="T33" fmla="*/ 0 h 303"/>
              <a:gd name="T34" fmla="*/ 2 w 300"/>
              <a:gd name="T35" fmla="*/ 2 h 303"/>
              <a:gd name="T36" fmla="*/ 9 w 300"/>
              <a:gd name="T37" fmla="*/ 10 h 303"/>
              <a:gd name="T38" fmla="*/ 17 w 300"/>
              <a:gd name="T39" fmla="*/ 20 h 303"/>
              <a:gd name="T40" fmla="*/ 28 w 300"/>
              <a:gd name="T41" fmla="*/ 35 h 303"/>
              <a:gd name="T42" fmla="*/ 43 w 300"/>
              <a:gd name="T43" fmla="*/ 53 h 303"/>
              <a:gd name="T44" fmla="*/ 60 w 300"/>
              <a:gd name="T45" fmla="*/ 73 h 303"/>
              <a:gd name="T46" fmla="*/ 79 w 300"/>
              <a:gd name="T47" fmla="*/ 96 h 303"/>
              <a:gd name="T48" fmla="*/ 101 w 300"/>
              <a:gd name="T49" fmla="*/ 119 h 303"/>
              <a:gd name="T50" fmla="*/ 124 w 300"/>
              <a:gd name="T51" fmla="*/ 144 h 303"/>
              <a:gd name="T52" fmla="*/ 147 w 300"/>
              <a:gd name="T53" fmla="*/ 168 h 303"/>
              <a:gd name="T54" fmla="*/ 172 w 300"/>
              <a:gd name="T55" fmla="*/ 195 h 303"/>
              <a:gd name="T56" fmla="*/ 198 w 300"/>
              <a:gd name="T57" fmla="*/ 219 h 303"/>
              <a:gd name="T58" fmla="*/ 223 w 300"/>
              <a:gd name="T59" fmla="*/ 242 h 303"/>
              <a:gd name="T60" fmla="*/ 249 w 300"/>
              <a:gd name="T61" fmla="*/ 266 h 303"/>
              <a:gd name="T62" fmla="*/ 275 w 300"/>
              <a:gd name="T63" fmla="*/ 285 h 303"/>
              <a:gd name="T64" fmla="*/ 300 w 300"/>
              <a:gd name="T65" fmla="*/ 303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0" h="303">
                <a:moveTo>
                  <a:pt x="300" y="303"/>
                </a:moveTo>
                <a:lnTo>
                  <a:pt x="297" y="300"/>
                </a:lnTo>
                <a:lnTo>
                  <a:pt x="289" y="292"/>
                </a:lnTo>
                <a:lnTo>
                  <a:pt x="274" y="277"/>
                </a:lnTo>
                <a:lnTo>
                  <a:pt x="257" y="259"/>
                </a:lnTo>
                <a:lnTo>
                  <a:pt x="236" y="238"/>
                </a:lnTo>
                <a:lnTo>
                  <a:pt x="211" y="213"/>
                </a:lnTo>
                <a:lnTo>
                  <a:pt x="187" y="188"/>
                </a:lnTo>
                <a:lnTo>
                  <a:pt x="160" y="160"/>
                </a:lnTo>
                <a:lnTo>
                  <a:pt x="132" y="134"/>
                </a:lnTo>
                <a:lnTo>
                  <a:pt x="106" y="106"/>
                </a:lnTo>
                <a:lnTo>
                  <a:pt x="81" y="81"/>
                </a:lnTo>
                <a:lnTo>
                  <a:pt x="58" y="58"/>
                </a:lnTo>
                <a:lnTo>
                  <a:pt x="37" y="36"/>
                </a:lnTo>
                <a:lnTo>
                  <a:pt x="20" y="20"/>
                </a:lnTo>
                <a:lnTo>
                  <a:pt x="9" y="7"/>
                </a:lnTo>
                <a:lnTo>
                  <a:pt x="0" y="0"/>
                </a:lnTo>
                <a:lnTo>
                  <a:pt x="2" y="2"/>
                </a:lnTo>
                <a:lnTo>
                  <a:pt x="9" y="10"/>
                </a:lnTo>
                <a:lnTo>
                  <a:pt x="17" y="20"/>
                </a:lnTo>
                <a:lnTo>
                  <a:pt x="28" y="35"/>
                </a:lnTo>
                <a:lnTo>
                  <a:pt x="43" y="53"/>
                </a:lnTo>
                <a:lnTo>
                  <a:pt x="60" y="73"/>
                </a:lnTo>
                <a:lnTo>
                  <a:pt x="79" y="96"/>
                </a:lnTo>
                <a:lnTo>
                  <a:pt x="101" y="119"/>
                </a:lnTo>
                <a:lnTo>
                  <a:pt x="124" y="144"/>
                </a:lnTo>
                <a:lnTo>
                  <a:pt x="147" y="168"/>
                </a:lnTo>
                <a:lnTo>
                  <a:pt x="172" y="195"/>
                </a:lnTo>
                <a:lnTo>
                  <a:pt x="198" y="219"/>
                </a:lnTo>
                <a:lnTo>
                  <a:pt x="223" y="242"/>
                </a:lnTo>
                <a:lnTo>
                  <a:pt x="249" y="266"/>
                </a:lnTo>
                <a:lnTo>
                  <a:pt x="275" y="285"/>
                </a:lnTo>
                <a:lnTo>
                  <a:pt x="300" y="30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5" name="Freeform 186"/>
          <p:cNvSpPr>
            <a:spLocks/>
          </p:cNvSpPr>
          <p:nvPr/>
        </p:nvSpPr>
        <p:spPr bwMode="auto">
          <a:xfrm>
            <a:off x="6624638" y="4132073"/>
            <a:ext cx="465138" cy="490538"/>
          </a:xfrm>
          <a:custGeom>
            <a:avLst/>
            <a:gdLst>
              <a:gd name="T0" fmla="*/ 293 w 293"/>
              <a:gd name="T1" fmla="*/ 0 h 309"/>
              <a:gd name="T2" fmla="*/ 290 w 293"/>
              <a:gd name="T3" fmla="*/ 4 h 309"/>
              <a:gd name="T4" fmla="*/ 282 w 293"/>
              <a:gd name="T5" fmla="*/ 12 h 309"/>
              <a:gd name="T6" fmla="*/ 269 w 293"/>
              <a:gd name="T7" fmla="*/ 25 h 309"/>
              <a:gd name="T8" fmla="*/ 252 w 293"/>
              <a:gd name="T9" fmla="*/ 42 h 309"/>
              <a:gd name="T10" fmla="*/ 232 w 293"/>
              <a:gd name="T11" fmla="*/ 61 h 309"/>
              <a:gd name="T12" fmla="*/ 209 w 293"/>
              <a:gd name="T13" fmla="*/ 85 h 309"/>
              <a:gd name="T14" fmla="*/ 185 w 293"/>
              <a:gd name="T15" fmla="*/ 109 h 309"/>
              <a:gd name="T16" fmla="*/ 160 w 293"/>
              <a:gd name="T17" fmla="*/ 134 h 309"/>
              <a:gd name="T18" fmla="*/ 134 w 293"/>
              <a:gd name="T19" fmla="*/ 162 h 309"/>
              <a:gd name="T20" fmla="*/ 107 w 293"/>
              <a:gd name="T21" fmla="*/ 188 h 309"/>
              <a:gd name="T22" fmla="*/ 82 w 293"/>
              <a:gd name="T23" fmla="*/ 213 h 309"/>
              <a:gd name="T24" fmla="*/ 59 w 293"/>
              <a:gd name="T25" fmla="*/ 238 h 309"/>
              <a:gd name="T26" fmla="*/ 40 w 293"/>
              <a:gd name="T27" fmla="*/ 261 h 309"/>
              <a:gd name="T28" fmla="*/ 21 w 293"/>
              <a:gd name="T29" fmla="*/ 281 h 309"/>
              <a:gd name="T30" fmla="*/ 8 w 293"/>
              <a:gd name="T31" fmla="*/ 297 h 309"/>
              <a:gd name="T32" fmla="*/ 0 w 293"/>
              <a:gd name="T33" fmla="*/ 309 h 309"/>
              <a:gd name="T34" fmla="*/ 3 w 293"/>
              <a:gd name="T35" fmla="*/ 305 h 309"/>
              <a:gd name="T36" fmla="*/ 12 w 293"/>
              <a:gd name="T37" fmla="*/ 299 h 309"/>
              <a:gd name="T38" fmla="*/ 25 w 293"/>
              <a:gd name="T39" fmla="*/ 287 h 309"/>
              <a:gd name="T40" fmla="*/ 41 w 293"/>
              <a:gd name="T41" fmla="*/ 271 h 309"/>
              <a:gd name="T42" fmla="*/ 63 w 293"/>
              <a:gd name="T43" fmla="*/ 253 h 309"/>
              <a:gd name="T44" fmla="*/ 86 w 293"/>
              <a:gd name="T45" fmla="*/ 231 h 309"/>
              <a:gd name="T46" fmla="*/ 110 w 293"/>
              <a:gd name="T47" fmla="*/ 206 h 309"/>
              <a:gd name="T48" fmla="*/ 135 w 293"/>
              <a:gd name="T49" fmla="*/ 182 h 309"/>
              <a:gd name="T50" fmla="*/ 162 w 293"/>
              <a:gd name="T51" fmla="*/ 157 h 309"/>
              <a:gd name="T52" fmla="*/ 188 w 293"/>
              <a:gd name="T53" fmla="*/ 131 h 309"/>
              <a:gd name="T54" fmla="*/ 213 w 293"/>
              <a:gd name="T55" fmla="*/ 104 h 309"/>
              <a:gd name="T56" fmla="*/ 236 w 293"/>
              <a:gd name="T57" fmla="*/ 80 h 309"/>
              <a:gd name="T58" fmla="*/ 255 w 293"/>
              <a:gd name="T59" fmla="*/ 56 h 309"/>
              <a:gd name="T60" fmla="*/ 272 w 293"/>
              <a:gd name="T61" fmla="*/ 35 h 309"/>
              <a:gd name="T62" fmla="*/ 285 w 293"/>
              <a:gd name="T63" fmla="*/ 17 h 309"/>
              <a:gd name="T64" fmla="*/ 293 w 293"/>
              <a:gd name="T65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3" h="309">
                <a:moveTo>
                  <a:pt x="293" y="0"/>
                </a:moveTo>
                <a:lnTo>
                  <a:pt x="290" y="4"/>
                </a:lnTo>
                <a:lnTo>
                  <a:pt x="282" y="12"/>
                </a:lnTo>
                <a:lnTo>
                  <a:pt x="269" y="25"/>
                </a:lnTo>
                <a:lnTo>
                  <a:pt x="252" y="42"/>
                </a:lnTo>
                <a:lnTo>
                  <a:pt x="232" y="61"/>
                </a:lnTo>
                <a:lnTo>
                  <a:pt x="209" y="85"/>
                </a:lnTo>
                <a:lnTo>
                  <a:pt x="185" y="109"/>
                </a:lnTo>
                <a:lnTo>
                  <a:pt x="160" y="134"/>
                </a:lnTo>
                <a:lnTo>
                  <a:pt x="134" y="162"/>
                </a:lnTo>
                <a:lnTo>
                  <a:pt x="107" y="188"/>
                </a:lnTo>
                <a:lnTo>
                  <a:pt x="82" y="213"/>
                </a:lnTo>
                <a:lnTo>
                  <a:pt x="59" y="238"/>
                </a:lnTo>
                <a:lnTo>
                  <a:pt x="40" y="261"/>
                </a:lnTo>
                <a:lnTo>
                  <a:pt x="21" y="281"/>
                </a:lnTo>
                <a:lnTo>
                  <a:pt x="8" y="297"/>
                </a:lnTo>
                <a:lnTo>
                  <a:pt x="0" y="309"/>
                </a:lnTo>
                <a:lnTo>
                  <a:pt x="3" y="305"/>
                </a:lnTo>
                <a:lnTo>
                  <a:pt x="12" y="299"/>
                </a:lnTo>
                <a:lnTo>
                  <a:pt x="25" y="287"/>
                </a:lnTo>
                <a:lnTo>
                  <a:pt x="41" y="271"/>
                </a:lnTo>
                <a:lnTo>
                  <a:pt x="63" y="253"/>
                </a:lnTo>
                <a:lnTo>
                  <a:pt x="86" y="231"/>
                </a:lnTo>
                <a:lnTo>
                  <a:pt x="110" y="206"/>
                </a:lnTo>
                <a:lnTo>
                  <a:pt x="135" y="182"/>
                </a:lnTo>
                <a:lnTo>
                  <a:pt x="162" y="157"/>
                </a:lnTo>
                <a:lnTo>
                  <a:pt x="188" y="131"/>
                </a:lnTo>
                <a:lnTo>
                  <a:pt x="213" y="104"/>
                </a:lnTo>
                <a:lnTo>
                  <a:pt x="236" y="80"/>
                </a:lnTo>
                <a:lnTo>
                  <a:pt x="255" y="56"/>
                </a:lnTo>
                <a:lnTo>
                  <a:pt x="272" y="35"/>
                </a:lnTo>
                <a:lnTo>
                  <a:pt x="285" y="17"/>
                </a:lnTo>
                <a:lnTo>
                  <a:pt x="29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6" name="Freeform 187"/>
          <p:cNvSpPr>
            <a:spLocks/>
          </p:cNvSpPr>
          <p:nvPr/>
        </p:nvSpPr>
        <p:spPr bwMode="auto">
          <a:xfrm>
            <a:off x="6910388" y="4478148"/>
            <a:ext cx="109538" cy="392113"/>
          </a:xfrm>
          <a:custGeom>
            <a:avLst/>
            <a:gdLst>
              <a:gd name="T0" fmla="*/ 19 w 69"/>
              <a:gd name="T1" fmla="*/ 247 h 247"/>
              <a:gd name="T2" fmla="*/ 16 w 69"/>
              <a:gd name="T3" fmla="*/ 237 h 247"/>
              <a:gd name="T4" fmla="*/ 11 w 69"/>
              <a:gd name="T5" fmla="*/ 209 h 247"/>
              <a:gd name="T6" fmla="*/ 5 w 69"/>
              <a:gd name="T7" fmla="*/ 171 h 247"/>
              <a:gd name="T8" fmla="*/ 0 w 69"/>
              <a:gd name="T9" fmla="*/ 127 h 247"/>
              <a:gd name="T10" fmla="*/ 1 w 69"/>
              <a:gd name="T11" fmla="*/ 82 h 247"/>
              <a:gd name="T12" fmla="*/ 11 w 69"/>
              <a:gd name="T13" fmla="*/ 43 h 247"/>
              <a:gd name="T14" fmla="*/ 33 w 69"/>
              <a:gd name="T15" fmla="*/ 13 h 247"/>
              <a:gd name="T16" fmla="*/ 69 w 69"/>
              <a:gd name="T17" fmla="*/ 0 h 247"/>
              <a:gd name="T18" fmla="*/ 66 w 69"/>
              <a:gd name="T19" fmla="*/ 0 h 247"/>
              <a:gd name="T20" fmla="*/ 56 w 69"/>
              <a:gd name="T21" fmla="*/ 3 h 247"/>
              <a:gd name="T22" fmla="*/ 43 w 69"/>
              <a:gd name="T23" fmla="*/ 13 h 247"/>
              <a:gd name="T24" fmla="*/ 29 w 69"/>
              <a:gd name="T25" fmla="*/ 31 h 247"/>
              <a:gd name="T26" fmla="*/ 18 w 69"/>
              <a:gd name="T27" fmla="*/ 61 h 247"/>
              <a:gd name="T28" fmla="*/ 11 w 69"/>
              <a:gd name="T29" fmla="*/ 106 h 247"/>
              <a:gd name="T30" fmla="*/ 10 w 69"/>
              <a:gd name="T31" fmla="*/ 167 h 247"/>
              <a:gd name="T32" fmla="*/ 19 w 69"/>
              <a:gd name="T33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" h="247">
                <a:moveTo>
                  <a:pt x="19" y="247"/>
                </a:moveTo>
                <a:lnTo>
                  <a:pt x="16" y="237"/>
                </a:lnTo>
                <a:lnTo>
                  <a:pt x="11" y="209"/>
                </a:lnTo>
                <a:lnTo>
                  <a:pt x="5" y="171"/>
                </a:lnTo>
                <a:lnTo>
                  <a:pt x="0" y="127"/>
                </a:lnTo>
                <a:lnTo>
                  <a:pt x="1" y="82"/>
                </a:lnTo>
                <a:lnTo>
                  <a:pt x="11" y="43"/>
                </a:lnTo>
                <a:lnTo>
                  <a:pt x="33" y="13"/>
                </a:lnTo>
                <a:lnTo>
                  <a:pt x="69" y="0"/>
                </a:lnTo>
                <a:lnTo>
                  <a:pt x="66" y="0"/>
                </a:lnTo>
                <a:lnTo>
                  <a:pt x="56" y="3"/>
                </a:lnTo>
                <a:lnTo>
                  <a:pt x="43" y="13"/>
                </a:lnTo>
                <a:lnTo>
                  <a:pt x="29" y="31"/>
                </a:lnTo>
                <a:lnTo>
                  <a:pt x="18" y="61"/>
                </a:lnTo>
                <a:lnTo>
                  <a:pt x="11" y="106"/>
                </a:lnTo>
                <a:lnTo>
                  <a:pt x="10" y="167"/>
                </a:lnTo>
                <a:lnTo>
                  <a:pt x="19" y="24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7" name="Freeform 188"/>
          <p:cNvSpPr>
            <a:spLocks/>
          </p:cNvSpPr>
          <p:nvPr/>
        </p:nvSpPr>
        <p:spPr bwMode="auto">
          <a:xfrm>
            <a:off x="7072313" y="4474973"/>
            <a:ext cx="106363" cy="401638"/>
          </a:xfrm>
          <a:custGeom>
            <a:avLst/>
            <a:gdLst>
              <a:gd name="T0" fmla="*/ 0 w 67"/>
              <a:gd name="T1" fmla="*/ 0 h 253"/>
              <a:gd name="T2" fmla="*/ 3 w 67"/>
              <a:gd name="T3" fmla="*/ 2 h 253"/>
              <a:gd name="T4" fmla="*/ 11 w 67"/>
              <a:gd name="T5" fmla="*/ 7 h 253"/>
              <a:gd name="T6" fmla="*/ 21 w 67"/>
              <a:gd name="T7" fmla="*/ 17 h 253"/>
              <a:gd name="T8" fmla="*/ 34 w 67"/>
              <a:gd name="T9" fmla="*/ 37 h 253"/>
              <a:gd name="T10" fmla="*/ 46 w 67"/>
              <a:gd name="T11" fmla="*/ 68 h 253"/>
              <a:gd name="T12" fmla="*/ 54 w 67"/>
              <a:gd name="T13" fmla="*/ 112 h 253"/>
              <a:gd name="T14" fmla="*/ 58 w 67"/>
              <a:gd name="T15" fmla="*/ 173 h 253"/>
              <a:gd name="T16" fmla="*/ 56 w 67"/>
              <a:gd name="T17" fmla="*/ 253 h 253"/>
              <a:gd name="T18" fmla="*/ 58 w 67"/>
              <a:gd name="T19" fmla="*/ 243 h 253"/>
              <a:gd name="T20" fmla="*/ 62 w 67"/>
              <a:gd name="T21" fmla="*/ 215 h 253"/>
              <a:gd name="T22" fmla="*/ 66 w 67"/>
              <a:gd name="T23" fmla="*/ 177 h 253"/>
              <a:gd name="T24" fmla="*/ 67 w 67"/>
              <a:gd name="T25" fmla="*/ 131 h 253"/>
              <a:gd name="T26" fmla="*/ 64 w 67"/>
              <a:gd name="T27" fmla="*/ 86 h 253"/>
              <a:gd name="T28" fmla="*/ 53 w 67"/>
              <a:gd name="T29" fmla="*/ 45 h 253"/>
              <a:gd name="T30" fmla="*/ 33 w 67"/>
              <a:gd name="T31" fmla="*/ 15 h 253"/>
              <a:gd name="T32" fmla="*/ 0 w 67"/>
              <a:gd name="T3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253">
                <a:moveTo>
                  <a:pt x="0" y="0"/>
                </a:moveTo>
                <a:lnTo>
                  <a:pt x="3" y="2"/>
                </a:lnTo>
                <a:lnTo>
                  <a:pt x="11" y="7"/>
                </a:lnTo>
                <a:lnTo>
                  <a:pt x="21" y="17"/>
                </a:lnTo>
                <a:lnTo>
                  <a:pt x="34" y="37"/>
                </a:lnTo>
                <a:lnTo>
                  <a:pt x="46" y="68"/>
                </a:lnTo>
                <a:lnTo>
                  <a:pt x="54" y="112"/>
                </a:lnTo>
                <a:lnTo>
                  <a:pt x="58" y="173"/>
                </a:lnTo>
                <a:lnTo>
                  <a:pt x="56" y="253"/>
                </a:lnTo>
                <a:lnTo>
                  <a:pt x="58" y="243"/>
                </a:lnTo>
                <a:lnTo>
                  <a:pt x="62" y="215"/>
                </a:lnTo>
                <a:lnTo>
                  <a:pt x="66" y="177"/>
                </a:lnTo>
                <a:lnTo>
                  <a:pt x="67" y="131"/>
                </a:lnTo>
                <a:lnTo>
                  <a:pt x="64" y="86"/>
                </a:lnTo>
                <a:lnTo>
                  <a:pt x="53" y="45"/>
                </a:lnTo>
                <a:lnTo>
                  <a:pt x="33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8" name="Freeform 189"/>
          <p:cNvSpPr>
            <a:spLocks/>
          </p:cNvSpPr>
          <p:nvPr/>
        </p:nvSpPr>
        <p:spPr bwMode="auto">
          <a:xfrm>
            <a:off x="6918325" y="4594036"/>
            <a:ext cx="279400" cy="12700"/>
          </a:xfrm>
          <a:custGeom>
            <a:avLst/>
            <a:gdLst>
              <a:gd name="T0" fmla="*/ 176 w 176"/>
              <a:gd name="T1" fmla="*/ 0 h 8"/>
              <a:gd name="T2" fmla="*/ 169 w 176"/>
              <a:gd name="T3" fmla="*/ 0 h 8"/>
              <a:gd name="T4" fmla="*/ 150 w 176"/>
              <a:gd name="T5" fmla="*/ 0 h 8"/>
              <a:gd name="T6" fmla="*/ 123 w 176"/>
              <a:gd name="T7" fmla="*/ 0 h 8"/>
              <a:gd name="T8" fmla="*/ 94 w 176"/>
              <a:gd name="T9" fmla="*/ 0 h 8"/>
              <a:gd name="T10" fmla="*/ 61 w 176"/>
              <a:gd name="T11" fmla="*/ 0 h 8"/>
              <a:gd name="T12" fmla="*/ 33 w 176"/>
              <a:gd name="T13" fmla="*/ 1 h 8"/>
              <a:gd name="T14" fmla="*/ 11 w 176"/>
              <a:gd name="T15" fmla="*/ 5 h 8"/>
              <a:gd name="T16" fmla="*/ 0 w 176"/>
              <a:gd name="T17" fmla="*/ 8 h 8"/>
              <a:gd name="T18" fmla="*/ 6 w 176"/>
              <a:gd name="T19" fmla="*/ 8 h 8"/>
              <a:gd name="T20" fmla="*/ 24 w 176"/>
              <a:gd name="T21" fmla="*/ 8 h 8"/>
              <a:gd name="T22" fmla="*/ 51 w 176"/>
              <a:gd name="T23" fmla="*/ 8 h 8"/>
              <a:gd name="T24" fmla="*/ 82 w 176"/>
              <a:gd name="T25" fmla="*/ 8 h 8"/>
              <a:gd name="T26" fmla="*/ 113 w 176"/>
              <a:gd name="T27" fmla="*/ 8 h 8"/>
              <a:gd name="T28" fmla="*/ 141 w 176"/>
              <a:gd name="T29" fmla="*/ 6 h 8"/>
              <a:gd name="T30" fmla="*/ 164 w 176"/>
              <a:gd name="T31" fmla="*/ 3 h 8"/>
              <a:gd name="T32" fmla="*/ 176 w 176"/>
              <a:gd name="T3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8">
                <a:moveTo>
                  <a:pt x="176" y="0"/>
                </a:moveTo>
                <a:lnTo>
                  <a:pt x="169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0"/>
                </a:lnTo>
                <a:lnTo>
                  <a:pt x="33" y="1"/>
                </a:lnTo>
                <a:lnTo>
                  <a:pt x="11" y="5"/>
                </a:lnTo>
                <a:lnTo>
                  <a:pt x="0" y="8"/>
                </a:lnTo>
                <a:lnTo>
                  <a:pt x="6" y="8"/>
                </a:lnTo>
                <a:lnTo>
                  <a:pt x="24" y="8"/>
                </a:lnTo>
                <a:lnTo>
                  <a:pt x="51" y="8"/>
                </a:lnTo>
                <a:lnTo>
                  <a:pt x="82" y="8"/>
                </a:lnTo>
                <a:lnTo>
                  <a:pt x="113" y="8"/>
                </a:lnTo>
                <a:lnTo>
                  <a:pt x="141" y="6"/>
                </a:lnTo>
                <a:lnTo>
                  <a:pt x="164" y="3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89" name="Freeform 190"/>
          <p:cNvSpPr>
            <a:spLocks/>
          </p:cNvSpPr>
          <p:nvPr/>
        </p:nvSpPr>
        <p:spPr bwMode="auto">
          <a:xfrm>
            <a:off x="6918325" y="4651186"/>
            <a:ext cx="279400" cy="15875"/>
          </a:xfrm>
          <a:custGeom>
            <a:avLst/>
            <a:gdLst>
              <a:gd name="T0" fmla="*/ 176 w 176"/>
              <a:gd name="T1" fmla="*/ 1 h 10"/>
              <a:gd name="T2" fmla="*/ 169 w 176"/>
              <a:gd name="T3" fmla="*/ 1 h 10"/>
              <a:gd name="T4" fmla="*/ 150 w 176"/>
              <a:gd name="T5" fmla="*/ 1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1 h 10"/>
              <a:gd name="T12" fmla="*/ 33 w 176"/>
              <a:gd name="T13" fmla="*/ 3 h 10"/>
              <a:gd name="T14" fmla="*/ 11 w 176"/>
              <a:gd name="T15" fmla="*/ 5 h 10"/>
              <a:gd name="T16" fmla="*/ 0 w 176"/>
              <a:gd name="T17" fmla="*/ 10 h 10"/>
              <a:gd name="T18" fmla="*/ 6 w 176"/>
              <a:gd name="T19" fmla="*/ 10 h 10"/>
              <a:gd name="T20" fmla="*/ 24 w 176"/>
              <a:gd name="T21" fmla="*/ 10 h 10"/>
              <a:gd name="T22" fmla="*/ 51 w 176"/>
              <a:gd name="T23" fmla="*/ 10 h 10"/>
              <a:gd name="T24" fmla="*/ 82 w 176"/>
              <a:gd name="T25" fmla="*/ 10 h 10"/>
              <a:gd name="T26" fmla="*/ 113 w 176"/>
              <a:gd name="T27" fmla="*/ 10 h 10"/>
              <a:gd name="T28" fmla="*/ 141 w 176"/>
              <a:gd name="T29" fmla="*/ 8 h 10"/>
              <a:gd name="T30" fmla="*/ 164 w 176"/>
              <a:gd name="T31" fmla="*/ 5 h 10"/>
              <a:gd name="T32" fmla="*/ 176 w 176"/>
              <a:gd name="T33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1"/>
                </a:moveTo>
                <a:lnTo>
                  <a:pt x="169" y="1"/>
                </a:lnTo>
                <a:lnTo>
                  <a:pt x="150" y="1"/>
                </a:lnTo>
                <a:lnTo>
                  <a:pt x="123" y="0"/>
                </a:lnTo>
                <a:lnTo>
                  <a:pt x="94" y="0"/>
                </a:lnTo>
                <a:lnTo>
                  <a:pt x="61" y="1"/>
                </a:lnTo>
                <a:lnTo>
                  <a:pt x="33" y="3"/>
                </a:lnTo>
                <a:lnTo>
                  <a:pt x="11" y="5"/>
                </a:lnTo>
                <a:lnTo>
                  <a:pt x="0" y="10"/>
                </a:lnTo>
                <a:lnTo>
                  <a:pt x="6" y="10"/>
                </a:lnTo>
                <a:lnTo>
                  <a:pt x="24" y="10"/>
                </a:lnTo>
                <a:lnTo>
                  <a:pt x="51" y="10"/>
                </a:lnTo>
                <a:lnTo>
                  <a:pt x="82" y="10"/>
                </a:lnTo>
                <a:lnTo>
                  <a:pt x="113" y="10"/>
                </a:lnTo>
                <a:lnTo>
                  <a:pt x="141" y="8"/>
                </a:lnTo>
                <a:lnTo>
                  <a:pt x="164" y="5"/>
                </a:lnTo>
                <a:lnTo>
                  <a:pt x="176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0" name="Freeform 191"/>
          <p:cNvSpPr>
            <a:spLocks/>
          </p:cNvSpPr>
          <p:nvPr/>
        </p:nvSpPr>
        <p:spPr bwMode="auto">
          <a:xfrm>
            <a:off x="6918325" y="4713098"/>
            <a:ext cx="279400" cy="15875"/>
          </a:xfrm>
          <a:custGeom>
            <a:avLst/>
            <a:gdLst>
              <a:gd name="T0" fmla="*/ 176 w 176"/>
              <a:gd name="T1" fmla="*/ 0 h 10"/>
              <a:gd name="T2" fmla="*/ 169 w 176"/>
              <a:gd name="T3" fmla="*/ 0 h 10"/>
              <a:gd name="T4" fmla="*/ 150 w 176"/>
              <a:gd name="T5" fmla="*/ 0 h 10"/>
              <a:gd name="T6" fmla="*/ 123 w 176"/>
              <a:gd name="T7" fmla="*/ 0 h 10"/>
              <a:gd name="T8" fmla="*/ 94 w 176"/>
              <a:gd name="T9" fmla="*/ 0 h 10"/>
              <a:gd name="T10" fmla="*/ 61 w 176"/>
              <a:gd name="T11" fmla="*/ 0 h 10"/>
              <a:gd name="T12" fmla="*/ 33 w 176"/>
              <a:gd name="T13" fmla="*/ 2 h 10"/>
              <a:gd name="T14" fmla="*/ 11 w 176"/>
              <a:gd name="T15" fmla="*/ 5 h 10"/>
              <a:gd name="T16" fmla="*/ 0 w 176"/>
              <a:gd name="T17" fmla="*/ 9 h 10"/>
              <a:gd name="T18" fmla="*/ 6 w 176"/>
              <a:gd name="T19" fmla="*/ 9 h 10"/>
              <a:gd name="T20" fmla="*/ 24 w 176"/>
              <a:gd name="T21" fmla="*/ 9 h 10"/>
              <a:gd name="T22" fmla="*/ 51 w 176"/>
              <a:gd name="T23" fmla="*/ 10 h 10"/>
              <a:gd name="T24" fmla="*/ 82 w 176"/>
              <a:gd name="T25" fmla="*/ 9 h 10"/>
              <a:gd name="T26" fmla="*/ 113 w 176"/>
              <a:gd name="T27" fmla="*/ 9 h 10"/>
              <a:gd name="T28" fmla="*/ 141 w 176"/>
              <a:gd name="T29" fmla="*/ 7 h 10"/>
              <a:gd name="T30" fmla="*/ 164 w 176"/>
              <a:gd name="T31" fmla="*/ 5 h 10"/>
              <a:gd name="T32" fmla="*/ 176 w 176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10">
                <a:moveTo>
                  <a:pt x="176" y="0"/>
                </a:moveTo>
                <a:lnTo>
                  <a:pt x="169" y="0"/>
                </a:lnTo>
                <a:lnTo>
                  <a:pt x="150" y="0"/>
                </a:lnTo>
                <a:lnTo>
                  <a:pt x="123" y="0"/>
                </a:lnTo>
                <a:lnTo>
                  <a:pt x="94" y="0"/>
                </a:lnTo>
                <a:lnTo>
                  <a:pt x="61" y="0"/>
                </a:lnTo>
                <a:lnTo>
                  <a:pt x="33" y="2"/>
                </a:lnTo>
                <a:lnTo>
                  <a:pt x="11" y="5"/>
                </a:lnTo>
                <a:lnTo>
                  <a:pt x="0" y="9"/>
                </a:lnTo>
                <a:lnTo>
                  <a:pt x="6" y="9"/>
                </a:lnTo>
                <a:lnTo>
                  <a:pt x="24" y="9"/>
                </a:lnTo>
                <a:lnTo>
                  <a:pt x="51" y="10"/>
                </a:lnTo>
                <a:lnTo>
                  <a:pt x="82" y="9"/>
                </a:lnTo>
                <a:lnTo>
                  <a:pt x="113" y="9"/>
                </a:lnTo>
                <a:lnTo>
                  <a:pt x="141" y="7"/>
                </a:lnTo>
                <a:lnTo>
                  <a:pt x="164" y="5"/>
                </a:lnTo>
                <a:lnTo>
                  <a:pt x="17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1" name="Freeform 192"/>
          <p:cNvSpPr>
            <a:spLocks/>
          </p:cNvSpPr>
          <p:nvPr/>
        </p:nvSpPr>
        <p:spPr bwMode="auto">
          <a:xfrm>
            <a:off x="6992938" y="4578161"/>
            <a:ext cx="14288" cy="255588"/>
          </a:xfrm>
          <a:custGeom>
            <a:avLst/>
            <a:gdLst>
              <a:gd name="T0" fmla="*/ 0 w 9"/>
              <a:gd name="T1" fmla="*/ 0 h 161"/>
              <a:gd name="T2" fmla="*/ 0 w 9"/>
              <a:gd name="T3" fmla="*/ 23 h 161"/>
              <a:gd name="T4" fmla="*/ 0 w 9"/>
              <a:gd name="T5" fmla="*/ 77 h 161"/>
              <a:gd name="T6" fmla="*/ 0 w 9"/>
              <a:gd name="T7" fmla="*/ 132 h 161"/>
              <a:gd name="T8" fmla="*/ 4 w 9"/>
              <a:gd name="T9" fmla="*/ 161 h 161"/>
              <a:gd name="T10" fmla="*/ 5 w 9"/>
              <a:gd name="T11" fmla="*/ 141 h 161"/>
              <a:gd name="T12" fmla="*/ 9 w 9"/>
              <a:gd name="T13" fmla="*/ 97 h 161"/>
              <a:gd name="T14" fmla="*/ 9 w 9"/>
              <a:gd name="T15" fmla="*/ 43 h 161"/>
              <a:gd name="T16" fmla="*/ 0 w 9"/>
              <a:gd name="T1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61">
                <a:moveTo>
                  <a:pt x="0" y="0"/>
                </a:moveTo>
                <a:lnTo>
                  <a:pt x="0" y="23"/>
                </a:lnTo>
                <a:lnTo>
                  <a:pt x="0" y="77"/>
                </a:lnTo>
                <a:lnTo>
                  <a:pt x="0" y="132"/>
                </a:lnTo>
                <a:lnTo>
                  <a:pt x="4" y="161"/>
                </a:lnTo>
                <a:lnTo>
                  <a:pt x="5" y="141"/>
                </a:lnTo>
                <a:lnTo>
                  <a:pt x="9" y="97"/>
                </a:lnTo>
                <a:lnTo>
                  <a:pt x="9" y="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2" name="Freeform 193"/>
          <p:cNvSpPr>
            <a:spLocks/>
          </p:cNvSpPr>
          <p:nvPr/>
        </p:nvSpPr>
        <p:spPr bwMode="auto">
          <a:xfrm>
            <a:off x="7051675" y="4538473"/>
            <a:ext cx="9525" cy="185738"/>
          </a:xfrm>
          <a:custGeom>
            <a:avLst/>
            <a:gdLst>
              <a:gd name="T0" fmla="*/ 0 w 6"/>
              <a:gd name="T1" fmla="*/ 0 h 117"/>
              <a:gd name="T2" fmla="*/ 0 w 6"/>
              <a:gd name="T3" fmla="*/ 16 h 117"/>
              <a:gd name="T4" fmla="*/ 0 w 6"/>
              <a:gd name="T5" fmla="*/ 53 h 117"/>
              <a:gd name="T6" fmla="*/ 0 w 6"/>
              <a:gd name="T7" fmla="*/ 92 h 117"/>
              <a:gd name="T8" fmla="*/ 3 w 6"/>
              <a:gd name="T9" fmla="*/ 117 h 117"/>
              <a:gd name="T10" fmla="*/ 5 w 6"/>
              <a:gd name="T11" fmla="*/ 105 h 117"/>
              <a:gd name="T12" fmla="*/ 6 w 6"/>
              <a:gd name="T13" fmla="*/ 77 h 117"/>
              <a:gd name="T14" fmla="*/ 6 w 6"/>
              <a:gd name="T15" fmla="*/ 41 h 117"/>
              <a:gd name="T16" fmla="*/ 0 w 6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17">
                <a:moveTo>
                  <a:pt x="0" y="0"/>
                </a:moveTo>
                <a:lnTo>
                  <a:pt x="0" y="16"/>
                </a:lnTo>
                <a:lnTo>
                  <a:pt x="0" y="53"/>
                </a:lnTo>
                <a:lnTo>
                  <a:pt x="0" y="92"/>
                </a:lnTo>
                <a:lnTo>
                  <a:pt x="3" y="117"/>
                </a:lnTo>
                <a:lnTo>
                  <a:pt x="5" y="105"/>
                </a:lnTo>
                <a:lnTo>
                  <a:pt x="6" y="77"/>
                </a:lnTo>
                <a:lnTo>
                  <a:pt x="6" y="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3" name="Freeform 194"/>
          <p:cNvSpPr>
            <a:spLocks/>
          </p:cNvSpPr>
          <p:nvPr/>
        </p:nvSpPr>
        <p:spPr bwMode="auto">
          <a:xfrm>
            <a:off x="7097713" y="4200336"/>
            <a:ext cx="193675" cy="34925"/>
          </a:xfrm>
          <a:custGeom>
            <a:avLst/>
            <a:gdLst>
              <a:gd name="T0" fmla="*/ 0 w 122"/>
              <a:gd name="T1" fmla="*/ 0 h 22"/>
              <a:gd name="T2" fmla="*/ 5 w 122"/>
              <a:gd name="T3" fmla="*/ 0 h 22"/>
              <a:gd name="T4" fmla="*/ 18 w 122"/>
              <a:gd name="T5" fmla="*/ 2 h 22"/>
              <a:gd name="T6" fmla="*/ 37 w 122"/>
              <a:gd name="T7" fmla="*/ 4 h 22"/>
              <a:gd name="T8" fmla="*/ 56 w 122"/>
              <a:gd name="T9" fmla="*/ 7 h 22"/>
              <a:gd name="T10" fmla="*/ 79 w 122"/>
              <a:gd name="T11" fmla="*/ 10 h 22"/>
              <a:gd name="T12" fmla="*/ 98 w 122"/>
              <a:gd name="T13" fmla="*/ 13 h 22"/>
              <a:gd name="T14" fmla="*/ 114 w 122"/>
              <a:gd name="T15" fmla="*/ 17 h 22"/>
              <a:gd name="T16" fmla="*/ 122 w 122"/>
              <a:gd name="T17" fmla="*/ 22 h 22"/>
              <a:gd name="T18" fmla="*/ 117 w 122"/>
              <a:gd name="T19" fmla="*/ 22 h 22"/>
              <a:gd name="T20" fmla="*/ 106 w 122"/>
              <a:gd name="T21" fmla="*/ 20 h 22"/>
              <a:gd name="T22" fmla="*/ 89 w 122"/>
              <a:gd name="T23" fmla="*/ 18 h 22"/>
              <a:gd name="T24" fmla="*/ 70 w 122"/>
              <a:gd name="T25" fmla="*/ 17 h 22"/>
              <a:gd name="T26" fmla="*/ 50 w 122"/>
              <a:gd name="T27" fmla="*/ 13 h 22"/>
              <a:gd name="T28" fmla="*/ 28 w 122"/>
              <a:gd name="T29" fmla="*/ 10 h 22"/>
              <a:gd name="T30" fmla="*/ 12 w 122"/>
              <a:gd name="T31" fmla="*/ 5 h 22"/>
              <a:gd name="T32" fmla="*/ 0 w 122"/>
              <a:gd name="T3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2" h="22">
                <a:moveTo>
                  <a:pt x="0" y="0"/>
                </a:moveTo>
                <a:lnTo>
                  <a:pt x="5" y="0"/>
                </a:lnTo>
                <a:lnTo>
                  <a:pt x="18" y="2"/>
                </a:lnTo>
                <a:lnTo>
                  <a:pt x="37" y="4"/>
                </a:lnTo>
                <a:lnTo>
                  <a:pt x="56" y="7"/>
                </a:lnTo>
                <a:lnTo>
                  <a:pt x="79" y="10"/>
                </a:lnTo>
                <a:lnTo>
                  <a:pt x="98" y="13"/>
                </a:lnTo>
                <a:lnTo>
                  <a:pt x="114" y="17"/>
                </a:lnTo>
                <a:lnTo>
                  <a:pt x="122" y="22"/>
                </a:lnTo>
                <a:lnTo>
                  <a:pt x="117" y="22"/>
                </a:lnTo>
                <a:lnTo>
                  <a:pt x="106" y="20"/>
                </a:lnTo>
                <a:lnTo>
                  <a:pt x="89" y="18"/>
                </a:lnTo>
                <a:lnTo>
                  <a:pt x="70" y="17"/>
                </a:lnTo>
                <a:lnTo>
                  <a:pt x="50" y="13"/>
                </a:lnTo>
                <a:lnTo>
                  <a:pt x="28" y="10"/>
                </a:lnTo>
                <a:lnTo>
                  <a:pt x="12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4" name="Freeform 195"/>
          <p:cNvSpPr>
            <a:spLocks/>
          </p:cNvSpPr>
          <p:nvPr/>
        </p:nvSpPr>
        <p:spPr bwMode="auto">
          <a:xfrm>
            <a:off x="7312025" y="4251136"/>
            <a:ext cx="165100" cy="246063"/>
          </a:xfrm>
          <a:custGeom>
            <a:avLst/>
            <a:gdLst>
              <a:gd name="T0" fmla="*/ 0 w 104"/>
              <a:gd name="T1" fmla="*/ 0 h 155"/>
              <a:gd name="T2" fmla="*/ 4 w 104"/>
              <a:gd name="T3" fmla="*/ 5 h 155"/>
              <a:gd name="T4" fmla="*/ 10 w 104"/>
              <a:gd name="T5" fmla="*/ 18 h 155"/>
              <a:gd name="T6" fmla="*/ 22 w 104"/>
              <a:gd name="T7" fmla="*/ 38 h 155"/>
              <a:gd name="T8" fmla="*/ 35 w 104"/>
              <a:gd name="T9" fmla="*/ 61 h 155"/>
              <a:gd name="T10" fmla="*/ 52 w 104"/>
              <a:gd name="T11" fmla="*/ 87 h 155"/>
              <a:gd name="T12" fmla="*/ 70 w 104"/>
              <a:gd name="T13" fmla="*/ 112 h 155"/>
              <a:gd name="T14" fmla="*/ 88 w 104"/>
              <a:gd name="T15" fmla="*/ 135 h 155"/>
              <a:gd name="T16" fmla="*/ 104 w 104"/>
              <a:gd name="T17" fmla="*/ 155 h 155"/>
              <a:gd name="T18" fmla="*/ 101 w 104"/>
              <a:gd name="T19" fmla="*/ 150 h 155"/>
              <a:gd name="T20" fmla="*/ 93 w 104"/>
              <a:gd name="T21" fmla="*/ 135 h 155"/>
              <a:gd name="T22" fmla="*/ 80 w 104"/>
              <a:gd name="T23" fmla="*/ 112 h 155"/>
              <a:gd name="T24" fmla="*/ 65 w 104"/>
              <a:gd name="T25" fmla="*/ 87 h 155"/>
              <a:gd name="T26" fmla="*/ 47 w 104"/>
              <a:gd name="T27" fmla="*/ 61 h 155"/>
              <a:gd name="T28" fmla="*/ 30 w 104"/>
              <a:gd name="T29" fmla="*/ 34 h 155"/>
              <a:gd name="T30" fmla="*/ 14 w 104"/>
              <a:gd name="T31" fmla="*/ 14 h 155"/>
              <a:gd name="T32" fmla="*/ 0 w 104"/>
              <a:gd name="T33" fmla="*/ 0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" h="155">
                <a:moveTo>
                  <a:pt x="0" y="0"/>
                </a:moveTo>
                <a:lnTo>
                  <a:pt x="4" y="5"/>
                </a:lnTo>
                <a:lnTo>
                  <a:pt x="10" y="18"/>
                </a:lnTo>
                <a:lnTo>
                  <a:pt x="22" y="38"/>
                </a:lnTo>
                <a:lnTo>
                  <a:pt x="35" y="61"/>
                </a:lnTo>
                <a:lnTo>
                  <a:pt x="52" y="87"/>
                </a:lnTo>
                <a:lnTo>
                  <a:pt x="70" y="112"/>
                </a:lnTo>
                <a:lnTo>
                  <a:pt x="88" y="135"/>
                </a:lnTo>
                <a:lnTo>
                  <a:pt x="104" y="155"/>
                </a:lnTo>
                <a:lnTo>
                  <a:pt x="101" y="150"/>
                </a:lnTo>
                <a:lnTo>
                  <a:pt x="93" y="135"/>
                </a:lnTo>
                <a:lnTo>
                  <a:pt x="80" y="112"/>
                </a:lnTo>
                <a:lnTo>
                  <a:pt x="65" y="87"/>
                </a:lnTo>
                <a:lnTo>
                  <a:pt x="47" y="61"/>
                </a:lnTo>
                <a:lnTo>
                  <a:pt x="30" y="34"/>
                </a:lnTo>
                <a:lnTo>
                  <a:pt x="14" y="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5" name="Freeform 196"/>
          <p:cNvSpPr>
            <a:spLocks/>
          </p:cNvSpPr>
          <p:nvPr/>
        </p:nvSpPr>
        <p:spPr bwMode="auto">
          <a:xfrm>
            <a:off x="6823075" y="4170173"/>
            <a:ext cx="165100" cy="238125"/>
          </a:xfrm>
          <a:custGeom>
            <a:avLst/>
            <a:gdLst>
              <a:gd name="T0" fmla="*/ 104 w 104"/>
              <a:gd name="T1" fmla="*/ 0 h 150"/>
              <a:gd name="T2" fmla="*/ 99 w 104"/>
              <a:gd name="T3" fmla="*/ 4 h 150"/>
              <a:gd name="T4" fmla="*/ 89 w 104"/>
              <a:gd name="T5" fmla="*/ 21 h 150"/>
              <a:gd name="T6" fmla="*/ 73 w 104"/>
              <a:gd name="T7" fmla="*/ 42 h 150"/>
              <a:gd name="T8" fmla="*/ 55 w 104"/>
              <a:gd name="T9" fmla="*/ 69 h 150"/>
              <a:gd name="T10" fmla="*/ 37 w 104"/>
              <a:gd name="T11" fmla="*/ 95 h 150"/>
              <a:gd name="T12" fmla="*/ 20 w 104"/>
              <a:gd name="T13" fmla="*/ 120 h 150"/>
              <a:gd name="T14" fmla="*/ 7 w 104"/>
              <a:gd name="T15" fmla="*/ 138 h 150"/>
              <a:gd name="T16" fmla="*/ 0 w 104"/>
              <a:gd name="T17" fmla="*/ 150 h 150"/>
              <a:gd name="T18" fmla="*/ 5 w 104"/>
              <a:gd name="T19" fmla="*/ 145 h 150"/>
              <a:gd name="T20" fmla="*/ 17 w 104"/>
              <a:gd name="T21" fmla="*/ 133 h 150"/>
              <a:gd name="T22" fmla="*/ 32 w 104"/>
              <a:gd name="T23" fmla="*/ 115 h 150"/>
              <a:gd name="T24" fmla="*/ 51 w 104"/>
              <a:gd name="T25" fmla="*/ 92 h 150"/>
              <a:gd name="T26" fmla="*/ 69 w 104"/>
              <a:gd name="T27" fmla="*/ 69 h 150"/>
              <a:gd name="T28" fmla="*/ 86 w 104"/>
              <a:gd name="T29" fmla="*/ 42 h 150"/>
              <a:gd name="T30" fmla="*/ 99 w 104"/>
              <a:gd name="T31" fmla="*/ 19 h 150"/>
              <a:gd name="T32" fmla="*/ 104 w 104"/>
              <a:gd name="T3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" h="150">
                <a:moveTo>
                  <a:pt x="104" y="0"/>
                </a:moveTo>
                <a:lnTo>
                  <a:pt x="99" y="4"/>
                </a:lnTo>
                <a:lnTo>
                  <a:pt x="89" y="21"/>
                </a:lnTo>
                <a:lnTo>
                  <a:pt x="73" y="42"/>
                </a:lnTo>
                <a:lnTo>
                  <a:pt x="55" y="69"/>
                </a:lnTo>
                <a:lnTo>
                  <a:pt x="37" y="95"/>
                </a:lnTo>
                <a:lnTo>
                  <a:pt x="20" y="120"/>
                </a:lnTo>
                <a:lnTo>
                  <a:pt x="7" y="138"/>
                </a:lnTo>
                <a:lnTo>
                  <a:pt x="0" y="150"/>
                </a:lnTo>
                <a:lnTo>
                  <a:pt x="5" y="145"/>
                </a:lnTo>
                <a:lnTo>
                  <a:pt x="17" y="133"/>
                </a:lnTo>
                <a:lnTo>
                  <a:pt x="32" y="115"/>
                </a:lnTo>
                <a:lnTo>
                  <a:pt x="51" y="92"/>
                </a:lnTo>
                <a:lnTo>
                  <a:pt x="69" y="69"/>
                </a:lnTo>
                <a:lnTo>
                  <a:pt x="86" y="42"/>
                </a:lnTo>
                <a:lnTo>
                  <a:pt x="99" y="19"/>
                </a:lnTo>
                <a:lnTo>
                  <a:pt x="10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6" name="Freeform 197"/>
          <p:cNvSpPr>
            <a:spLocks/>
          </p:cNvSpPr>
          <p:nvPr/>
        </p:nvSpPr>
        <p:spPr bwMode="auto">
          <a:xfrm>
            <a:off x="6702425" y="4608323"/>
            <a:ext cx="19050" cy="330200"/>
          </a:xfrm>
          <a:custGeom>
            <a:avLst/>
            <a:gdLst>
              <a:gd name="T0" fmla="*/ 2 w 12"/>
              <a:gd name="T1" fmla="*/ 0 h 208"/>
              <a:gd name="T2" fmla="*/ 2 w 12"/>
              <a:gd name="T3" fmla="*/ 28 h 208"/>
              <a:gd name="T4" fmla="*/ 0 w 12"/>
              <a:gd name="T5" fmla="*/ 94 h 208"/>
              <a:gd name="T6" fmla="*/ 0 w 12"/>
              <a:gd name="T7" fmla="*/ 165 h 208"/>
              <a:gd name="T8" fmla="*/ 2 w 12"/>
              <a:gd name="T9" fmla="*/ 208 h 208"/>
              <a:gd name="T10" fmla="*/ 5 w 12"/>
              <a:gd name="T11" fmla="*/ 188 h 208"/>
              <a:gd name="T12" fmla="*/ 10 w 12"/>
              <a:gd name="T13" fmla="*/ 136 h 208"/>
              <a:gd name="T14" fmla="*/ 12 w 12"/>
              <a:gd name="T15" fmla="*/ 70 h 208"/>
              <a:gd name="T16" fmla="*/ 2 w 12"/>
              <a:gd name="T17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8">
                <a:moveTo>
                  <a:pt x="2" y="0"/>
                </a:moveTo>
                <a:lnTo>
                  <a:pt x="2" y="28"/>
                </a:lnTo>
                <a:lnTo>
                  <a:pt x="0" y="94"/>
                </a:lnTo>
                <a:lnTo>
                  <a:pt x="0" y="165"/>
                </a:lnTo>
                <a:lnTo>
                  <a:pt x="2" y="208"/>
                </a:lnTo>
                <a:lnTo>
                  <a:pt x="5" y="188"/>
                </a:lnTo>
                <a:lnTo>
                  <a:pt x="10" y="136"/>
                </a:lnTo>
                <a:lnTo>
                  <a:pt x="12" y="70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7" name="Freeform 198"/>
          <p:cNvSpPr>
            <a:spLocks/>
          </p:cNvSpPr>
          <p:nvPr/>
        </p:nvSpPr>
        <p:spPr bwMode="auto">
          <a:xfrm>
            <a:off x="6729413" y="4267011"/>
            <a:ext cx="311150" cy="334963"/>
          </a:xfrm>
          <a:custGeom>
            <a:avLst/>
            <a:gdLst>
              <a:gd name="T0" fmla="*/ 196 w 196"/>
              <a:gd name="T1" fmla="*/ 0 h 211"/>
              <a:gd name="T2" fmla="*/ 189 w 196"/>
              <a:gd name="T3" fmla="*/ 8 h 211"/>
              <a:gd name="T4" fmla="*/ 170 w 196"/>
              <a:gd name="T5" fmla="*/ 28 h 211"/>
              <a:gd name="T6" fmla="*/ 140 w 196"/>
              <a:gd name="T7" fmla="*/ 59 h 211"/>
              <a:gd name="T8" fmla="*/ 107 w 196"/>
              <a:gd name="T9" fmla="*/ 93 h 211"/>
              <a:gd name="T10" fmla="*/ 72 w 196"/>
              <a:gd name="T11" fmla="*/ 131 h 211"/>
              <a:gd name="T12" fmla="*/ 41 w 196"/>
              <a:gd name="T13" fmla="*/ 164 h 211"/>
              <a:gd name="T14" fmla="*/ 15 w 196"/>
              <a:gd name="T15" fmla="*/ 192 h 211"/>
              <a:gd name="T16" fmla="*/ 0 w 196"/>
              <a:gd name="T17" fmla="*/ 211 h 211"/>
              <a:gd name="T18" fmla="*/ 7 w 196"/>
              <a:gd name="T19" fmla="*/ 204 h 211"/>
              <a:gd name="T20" fmla="*/ 26 w 196"/>
              <a:gd name="T21" fmla="*/ 189 h 211"/>
              <a:gd name="T22" fmla="*/ 53 w 196"/>
              <a:gd name="T23" fmla="*/ 164 h 211"/>
              <a:gd name="T24" fmla="*/ 84 w 196"/>
              <a:gd name="T25" fmla="*/ 135 h 211"/>
              <a:gd name="T26" fmla="*/ 119 w 196"/>
              <a:gd name="T27" fmla="*/ 102 h 211"/>
              <a:gd name="T28" fmla="*/ 150 w 196"/>
              <a:gd name="T29" fmla="*/ 65 h 211"/>
              <a:gd name="T30" fmla="*/ 178 w 196"/>
              <a:gd name="T31" fmla="*/ 31 h 211"/>
              <a:gd name="T32" fmla="*/ 196 w 196"/>
              <a:gd name="T33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6" h="211">
                <a:moveTo>
                  <a:pt x="196" y="0"/>
                </a:moveTo>
                <a:lnTo>
                  <a:pt x="189" y="8"/>
                </a:lnTo>
                <a:lnTo>
                  <a:pt x="170" y="28"/>
                </a:lnTo>
                <a:lnTo>
                  <a:pt x="140" y="59"/>
                </a:lnTo>
                <a:lnTo>
                  <a:pt x="107" y="93"/>
                </a:lnTo>
                <a:lnTo>
                  <a:pt x="72" y="131"/>
                </a:lnTo>
                <a:lnTo>
                  <a:pt x="41" y="164"/>
                </a:lnTo>
                <a:lnTo>
                  <a:pt x="15" y="192"/>
                </a:lnTo>
                <a:lnTo>
                  <a:pt x="0" y="211"/>
                </a:lnTo>
                <a:lnTo>
                  <a:pt x="7" y="204"/>
                </a:lnTo>
                <a:lnTo>
                  <a:pt x="26" y="189"/>
                </a:lnTo>
                <a:lnTo>
                  <a:pt x="53" y="164"/>
                </a:lnTo>
                <a:lnTo>
                  <a:pt x="84" y="135"/>
                </a:lnTo>
                <a:lnTo>
                  <a:pt x="119" y="102"/>
                </a:lnTo>
                <a:lnTo>
                  <a:pt x="150" y="65"/>
                </a:lnTo>
                <a:lnTo>
                  <a:pt x="178" y="31"/>
                </a:lnTo>
                <a:lnTo>
                  <a:pt x="19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8" name="Freeform 199"/>
          <p:cNvSpPr>
            <a:spLocks/>
          </p:cNvSpPr>
          <p:nvPr/>
        </p:nvSpPr>
        <p:spPr bwMode="auto">
          <a:xfrm>
            <a:off x="7346950" y="4601973"/>
            <a:ext cx="217488" cy="17463"/>
          </a:xfrm>
          <a:custGeom>
            <a:avLst/>
            <a:gdLst>
              <a:gd name="T0" fmla="*/ 137 w 137"/>
              <a:gd name="T1" fmla="*/ 3 h 11"/>
              <a:gd name="T2" fmla="*/ 130 w 137"/>
              <a:gd name="T3" fmla="*/ 3 h 11"/>
              <a:gd name="T4" fmla="*/ 115 w 137"/>
              <a:gd name="T5" fmla="*/ 1 h 11"/>
              <a:gd name="T6" fmla="*/ 94 w 137"/>
              <a:gd name="T7" fmla="*/ 1 h 11"/>
              <a:gd name="T8" fmla="*/ 69 w 137"/>
              <a:gd name="T9" fmla="*/ 0 h 11"/>
              <a:gd name="T10" fmla="*/ 43 w 137"/>
              <a:gd name="T11" fmla="*/ 0 h 11"/>
              <a:gd name="T12" fmla="*/ 21 w 137"/>
              <a:gd name="T13" fmla="*/ 1 h 11"/>
              <a:gd name="T14" fmla="*/ 6 w 137"/>
              <a:gd name="T15" fmla="*/ 3 h 11"/>
              <a:gd name="T16" fmla="*/ 0 w 137"/>
              <a:gd name="T17" fmla="*/ 6 h 11"/>
              <a:gd name="T18" fmla="*/ 5 w 137"/>
              <a:gd name="T19" fmla="*/ 6 h 11"/>
              <a:gd name="T20" fmla="*/ 20 w 137"/>
              <a:gd name="T21" fmla="*/ 8 h 11"/>
              <a:gd name="T22" fmla="*/ 39 w 137"/>
              <a:gd name="T23" fmla="*/ 9 h 11"/>
              <a:gd name="T24" fmla="*/ 62 w 137"/>
              <a:gd name="T25" fmla="*/ 11 h 11"/>
              <a:gd name="T26" fmla="*/ 86 w 137"/>
              <a:gd name="T27" fmla="*/ 11 h 11"/>
              <a:gd name="T28" fmla="*/ 109 w 137"/>
              <a:gd name="T29" fmla="*/ 11 h 11"/>
              <a:gd name="T30" fmla="*/ 127 w 137"/>
              <a:gd name="T31" fmla="*/ 8 h 11"/>
              <a:gd name="T32" fmla="*/ 137 w 137"/>
              <a:gd name="T3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7" h="11">
                <a:moveTo>
                  <a:pt x="137" y="3"/>
                </a:moveTo>
                <a:lnTo>
                  <a:pt x="130" y="3"/>
                </a:lnTo>
                <a:lnTo>
                  <a:pt x="115" y="1"/>
                </a:lnTo>
                <a:lnTo>
                  <a:pt x="94" y="1"/>
                </a:lnTo>
                <a:lnTo>
                  <a:pt x="69" y="0"/>
                </a:lnTo>
                <a:lnTo>
                  <a:pt x="43" y="0"/>
                </a:lnTo>
                <a:lnTo>
                  <a:pt x="21" y="1"/>
                </a:lnTo>
                <a:lnTo>
                  <a:pt x="6" y="3"/>
                </a:lnTo>
                <a:lnTo>
                  <a:pt x="0" y="6"/>
                </a:lnTo>
                <a:lnTo>
                  <a:pt x="5" y="6"/>
                </a:lnTo>
                <a:lnTo>
                  <a:pt x="20" y="8"/>
                </a:lnTo>
                <a:lnTo>
                  <a:pt x="39" y="9"/>
                </a:lnTo>
                <a:lnTo>
                  <a:pt x="62" y="11"/>
                </a:lnTo>
                <a:lnTo>
                  <a:pt x="86" y="11"/>
                </a:lnTo>
                <a:lnTo>
                  <a:pt x="109" y="11"/>
                </a:lnTo>
                <a:lnTo>
                  <a:pt x="127" y="8"/>
                </a:lnTo>
                <a:lnTo>
                  <a:pt x="137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299" name="Freeform 200"/>
          <p:cNvSpPr>
            <a:spLocks/>
          </p:cNvSpPr>
          <p:nvPr/>
        </p:nvSpPr>
        <p:spPr bwMode="auto">
          <a:xfrm>
            <a:off x="6616700" y="4582923"/>
            <a:ext cx="157163" cy="15875"/>
          </a:xfrm>
          <a:custGeom>
            <a:avLst/>
            <a:gdLst>
              <a:gd name="T0" fmla="*/ 99 w 99"/>
              <a:gd name="T1" fmla="*/ 2 h 10"/>
              <a:gd name="T2" fmla="*/ 94 w 99"/>
              <a:gd name="T3" fmla="*/ 2 h 10"/>
              <a:gd name="T4" fmla="*/ 84 w 99"/>
              <a:gd name="T5" fmla="*/ 2 h 10"/>
              <a:gd name="T6" fmla="*/ 68 w 99"/>
              <a:gd name="T7" fmla="*/ 0 h 10"/>
              <a:gd name="T8" fmla="*/ 50 w 99"/>
              <a:gd name="T9" fmla="*/ 0 h 10"/>
              <a:gd name="T10" fmla="*/ 31 w 99"/>
              <a:gd name="T11" fmla="*/ 0 h 10"/>
              <a:gd name="T12" fmla="*/ 15 w 99"/>
              <a:gd name="T13" fmla="*/ 2 h 10"/>
              <a:gd name="T14" fmla="*/ 5 w 99"/>
              <a:gd name="T15" fmla="*/ 3 h 10"/>
              <a:gd name="T16" fmla="*/ 0 w 99"/>
              <a:gd name="T17" fmla="*/ 7 h 10"/>
              <a:gd name="T18" fmla="*/ 3 w 99"/>
              <a:gd name="T19" fmla="*/ 7 h 10"/>
              <a:gd name="T20" fmla="*/ 13 w 99"/>
              <a:gd name="T21" fmla="*/ 8 h 10"/>
              <a:gd name="T22" fmla="*/ 26 w 99"/>
              <a:gd name="T23" fmla="*/ 8 h 10"/>
              <a:gd name="T24" fmla="*/ 43 w 99"/>
              <a:gd name="T25" fmla="*/ 10 h 10"/>
              <a:gd name="T26" fmla="*/ 59 w 99"/>
              <a:gd name="T27" fmla="*/ 10 h 10"/>
              <a:gd name="T28" fmla="*/ 76 w 99"/>
              <a:gd name="T29" fmla="*/ 8 h 10"/>
              <a:gd name="T30" fmla="*/ 89 w 99"/>
              <a:gd name="T31" fmla="*/ 7 h 10"/>
              <a:gd name="T32" fmla="*/ 99 w 99"/>
              <a:gd name="T3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" h="10">
                <a:moveTo>
                  <a:pt x="99" y="2"/>
                </a:moveTo>
                <a:lnTo>
                  <a:pt x="94" y="2"/>
                </a:lnTo>
                <a:lnTo>
                  <a:pt x="84" y="2"/>
                </a:lnTo>
                <a:lnTo>
                  <a:pt x="68" y="0"/>
                </a:lnTo>
                <a:lnTo>
                  <a:pt x="50" y="0"/>
                </a:lnTo>
                <a:lnTo>
                  <a:pt x="31" y="0"/>
                </a:lnTo>
                <a:lnTo>
                  <a:pt x="15" y="2"/>
                </a:lnTo>
                <a:lnTo>
                  <a:pt x="5" y="3"/>
                </a:lnTo>
                <a:lnTo>
                  <a:pt x="0" y="7"/>
                </a:lnTo>
                <a:lnTo>
                  <a:pt x="3" y="7"/>
                </a:lnTo>
                <a:lnTo>
                  <a:pt x="13" y="8"/>
                </a:lnTo>
                <a:lnTo>
                  <a:pt x="26" y="8"/>
                </a:lnTo>
                <a:lnTo>
                  <a:pt x="43" y="10"/>
                </a:lnTo>
                <a:lnTo>
                  <a:pt x="59" y="10"/>
                </a:lnTo>
                <a:lnTo>
                  <a:pt x="76" y="8"/>
                </a:lnTo>
                <a:lnTo>
                  <a:pt x="89" y="7"/>
                </a:lnTo>
                <a:lnTo>
                  <a:pt x="99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0" name="Freeform 201"/>
          <p:cNvSpPr>
            <a:spLocks/>
          </p:cNvSpPr>
          <p:nvPr/>
        </p:nvSpPr>
        <p:spPr bwMode="auto">
          <a:xfrm>
            <a:off x="7370763" y="4590861"/>
            <a:ext cx="20638" cy="241300"/>
          </a:xfrm>
          <a:custGeom>
            <a:avLst/>
            <a:gdLst>
              <a:gd name="T0" fmla="*/ 5 w 13"/>
              <a:gd name="T1" fmla="*/ 0 h 152"/>
              <a:gd name="T2" fmla="*/ 3 w 13"/>
              <a:gd name="T3" fmla="*/ 20 h 152"/>
              <a:gd name="T4" fmla="*/ 1 w 13"/>
              <a:gd name="T5" fmla="*/ 66 h 152"/>
              <a:gd name="T6" fmla="*/ 0 w 13"/>
              <a:gd name="T7" fmla="*/ 117 h 152"/>
              <a:gd name="T8" fmla="*/ 5 w 13"/>
              <a:gd name="T9" fmla="*/ 152 h 152"/>
              <a:gd name="T10" fmla="*/ 8 w 13"/>
              <a:gd name="T11" fmla="*/ 133 h 152"/>
              <a:gd name="T12" fmla="*/ 11 w 13"/>
              <a:gd name="T13" fmla="*/ 91 h 152"/>
              <a:gd name="T14" fmla="*/ 13 w 13"/>
              <a:gd name="T15" fmla="*/ 39 h 152"/>
              <a:gd name="T16" fmla="*/ 5 w 13"/>
              <a:gd name="T17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52">
                <a:moveTo>
                  <a:pt x="5" y="0"/>
                </a:moveTo>
                <a:lnTo>
                  <a:pt x="3" y="20"/>
                </a:lnTo>
                <a:lnTo>
                  <a:pt x="1" y="66"/>
                </a:lnTo>
                <a:lnTo>
                  <a:pt x="0" y="117"/>
                </a:lnTo>
                <a:lnTo>
                  <a:pt x="5" y="152"/>
                </a:lnTo>
                <a:lnTo>
                  <a:pt x="8" y="133"/>
                </a:lnTo>
                <a:lnTo>
                  <a:pt x="11" y="91"/>
                </a:lnTo>
                <a:lnTo>
                  <a:pt x="13" y="39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1" name="Freeform 202"/>
          <p:cNvSpPr>
            <a:spLocks/>
          </p:cNvSpPr>
          <p:nvPr/>
        </p:nvSpPr>
        <p:spPr bwMode="auto">
          <a:xfrm>
            <a:off x="7048500" y="4243198"/>
            <a:ext cx="287338" cy="292100"/>
          </a:xfrm>
          <a:custGeom>
            <a:avLst/>
            <a:gdLst>
              <a:gd name="T0" fmla="*/ 0 w 181"/>
              <a:gd name="T1" fmla="*/ 0 h 184"/>
              <a:gd name="T2" fmla="*/ 8 w 181"/>
              <a:gd name="T3" fmla="*/ 6 h 184"/>
              <a:gd name="T4" fmla="*/ 28 w 181"/>
              <a:gd name="T5" fmla="*/ 26 h 184"/>
              <a:gd name="T6" fmla="*/ 58 w 181"/>
              <a:gd name="T7" fmla="*/ 54 h 184"/>
              <a:gd name="T8" fmla="*/ 91 w 181"/>
              <a:gd name="T9" fmla="*/ 87 h 184"/>
              <a:gd name="T10" fmla="*/ 124 w 181"/>
              <a:gd name="T11" fmla="*/ 120 h 184"/>
              <a:gd name="T12" fmla="*/ 153 w 181"/>
              <a:gd name="T13" fmla="*/ 150 h 184"/>
              <a:gd name="T14" fmla="*/ 173 w 181"/>
              <a:gd name="T15" fmla="*/ 173 h 184"/>
              <a:gd name="T16" fmla="*/ 181 w 181"/>
              <a:gd name="T17" fmla="*/ 184 h 184"/>
              <a:gd name="T18" fmla="*/ 173 w 181"/>
              <a:gd name="T19" fmla="*/ 178 h 184"/>
              <a:gd name="T20" fmla="*/ 153 w 181"/>
              <a:gd name="T21" fmla="*/ 160 h 184"/>
              <a:gd name="T22" fmla="*/ 125 w 181"/>
              <a:gd name="T23" fmla="*/ 133 h 184"/>
              <a:gd name="T24" fmla="*/ 92 w 181"/>
              <a:gd name="T25" fmla="*/ 102 h 184"/>
              <a:gd name="T26" fmla="*/ 59 w 181"/>
              <a:gd name="T27" fmla="*/ 69 h 184"/>
              <a:gd name="T28" fmla="*/ 30 w 181"/>
              <a:gd name="T29" fmla="*/ 39 h 184"/>
              <a:gd name="T30" fmla="*/ 10 w 181"/>
              <a:gd name="T31" fmla="*/ 15 h 184"/>
              <a:gd name="T32" fmla="*/ 0 w 181"/>
              <a:gd name="T33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4">
                <a:moveTo>
                  <a:pt x="0" y="0"/>
                </a:moveTo>
                <a:lnTo>
                  <a:pt x="8" y="6"/>
                </a:lnTo>
                <a:lnTo>
                  <a:pt x="28" y="26"/>
                </a:lnTo>
                <a:lnTo>
                  <a:pt x="58" y="54"/>
                </a:lnTo>
                <a:lnTo>
                  <a:pt x="91" y="87"/>
                </a:lnTo>
                <a:lnTo>
                  <a:pt x="124" y="120"/>
                </a:lnTo>
                <a:lnTo>
                  <a:pt x="153" y="150"/>
                </a:lnTo>
                <a:lnTo>
                  <a:pt x="173" y="173"/>
                </a:lnTo>
                <a:lnTo>
                  <a:pt x="181" y="184"/>
                </a:lnTo>
                <a:lnTo>
                  <a:pt x="173" y="178"/>
                </a:lnTo>
                <a:lnTo>
                  <a:pt x="153" y="160"/>
                </a:lnTo>
                <a:lnTo>
                  <a:pt x="125" y="133"/>
                </a:lnTo>
                <a:lnTo>
                  <a:pt x="92" y="102"/>
                </a:lnTo>
                <a:lnTo>
                  <a:pt x="59" y="69"/>
                </a:lnTo>
                <a:lnTo>
                  <a:pt x="30" y="39"/>
                </a:lnTo>
                <a:lnTo>
                  <a:pt x="10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2" name="Freeform 203"/>
          <p:cNvSpPr>
            <a:spLocks/>
          </p:cNvSpPr>
          <p:nvPr/>
        </p:nvSpPr>
        <p:spPr bwMode="auto">
          <a:xfrm>
            <a:off x="6843713" y="4295586"/>
            <a:ext cx="204788" cy="231775"/>
          </a:xfrm>
          <a:custGeom>
            <a:avLst/>
            <a:gdLst>
              <a:gd name="T0" fmla="*/ 129 w 129"/>
              <a:gd name="T1" fmla="*/ 0 h 146"/>
              <a:gd name="T2" fmla="*/ 124 w 129"/>
              <a:gd name="T3" fmla="*/ 5 h 146"/>
              <a:gd name="T4" fmla="*/ 111 w 129"/>
              <a:gd name="T5" fmla="*/ 19 h 146"/>
              <a:gd name="T6" fmla="*/ 91 w 129"/>
              <a:gd name="T7" fmla="*/ 39 h 146"/>
              <a:gd name="T8" fmla="*/ 70 w 129"/>
              <a:gd name="T9" fmla="*/ 64 h 146"/>
              <a:gd name="T10" fmla="*/ 47 w 129"/>
              <a:gd name="T11" fmla="*/ 90 h 146"/>
              <a:gd name="T12" fmla="*/ 27 w 129"/>
              <a:gd name="T13" fmla="*/ 113 h 146"/>
              <a:gd name="T14" fmla="*/ 10 w 129"/>
              <a:gd name="T15" fmla="*/ 133 h 146"/>
              <a:gd name="T16" fmla="*/ 0 w 129"/>
              <a:gd name="T17" fmla="*/ 146 h 146"/>
              <a:gd name="T18" fmla="*/ 5 w 129"/>
              <a:gd name="T19" fmla="*/ 141 h 146"/>
              <a:gd name="T20" fmla="*/ 19 w 129"/>
              <a:gd name="T21" fmla="*/ 130 h 146"/>
              <a:gd name="T22" fmla="*/ 37 w 129"/>
              <a:gd name="T23" fmla="*/ 112 h 146"/>
              <a:gd name="T24" fmla="*/ 58 w 129"/>
              <a:gd name="T25" fmla="*/ 90 h 146"/>
              <a:gd name="T26" fmla="*/ 80 w 129"/>
              <a:gd name="T27" fmla="*/ 66 h 146"/>
              <a:gd name="T28" fmla="*/ 101 w 129"/>
              <a:gd name="T29" fmla="*/ 41 h 146"/>
              <a:gd name="T30" fmla="*/ 117 w 129"/>
              <a:gd name="T31" fmla="*/ 19 h 146"/>
              <a:gd name="T32" fmla="*/ 129 w 129"/>
              <a:gd name="T33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46">
                <a:moveTo>
                  <a:pt x="129" y="0"/>
                </a:moveTo>
                <a:lnTo>
                  <a:pt x="124" y="5"/>
                </a:lnTo>
                <a:lnTo>
                  <a:pt x="111" y="19"/>
                </a:lnTo>
                <a:lnTo>
                  <a:pt x="91" y="39"/>
                </a:lnTo>
                <a:lnTo>
                  <a:pt x="70" y="64"/>
                </a:lnTo>
                <a:lnTo>
                  <a:pt x="47" y="90"/>
                </a:lnTo>
                <a:lnTo>
                  <a:pt x="27" y="113"/>
                </a:lnTo>
                <a:lnTo>
                  <a:pt x="10" y="133"/>
                </a:lnTo>
                <a:lnTo>
                  <a:pt x="0" y="146"/>
                </a:lnTo>
                <a:lnTo>
                  <a:pt x="5" y="141"/>
                </a:lnTo>
                <a:lnTo>
                  <a:pt x="19" y="130"/>
                </a:lnTo>
                <a:lnTo>
                  <a:pt x="37" y="112"/>
                </a:lnTo>
                <a:lnTo>
                  <a:pt x="58" y="90"/>
                </a:lnTo>
                <a:lnTo>
                  <a:pt x="80" y="66"/>
                </a:lnTo>
                <a:lnTo>
                  <a:pt x="101" y="41"/>
                </a:lnTo>
                <a:lnTo>
                  <a:pt x="117" y="19"/>
                </a:lnTo>
                <a:lnTo>
                  <a:pt x="12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3" name="Freeform 204"/>
          <p:cNvSpPr>
            <a:spLocks/>
          </p:cNvSpPr>
          <p:nvPr/>
        </p:nvSpPr>
        <p:spPr bwMode="auto">
          <a:xfrm>
            <a:off x="5446713" y="4297173"/>
            <a:ext cx="201613" cy="236538"/>
          </a:xfrm>
          <a:custGeom>
            <a:avLst/>
            <a:gdLst>
              <a:gd name="T0" fmla="*/ 127 w 127"/>
              <a:gd name="T1" fmla="*/ 0 h 149"/>
              <a:gd name="T2" fmla="*/ 122 w 127"/>
              <a:gd name="T3" fmla="*/ 5 h 149"/>
              <a:gd name="T4" fmla="*/ 109 w 127"/>
              <a:gd name="T5" fmla="*/ 20 h 149"/>
              <a:gd name="T6" fmla="*/ 89 w 127"/>
              <a:gd name="T7" fmla="*/ 42 h 149"/>
              <a:gd name="T8" fmla="*/ 68 w 127"/>
              <a:gd name="T9" fmla="*/ 66 h 149"/>
              <a:gd name="T10" fmla="*/ 45 w 127"/>
              <a:gd name="T11" fmla="*/ 91 h 149"/>
              <a:gd name="T12" fmla="*/ 25 w 127"/>
              <a:gd name="T13" fmla="*/ 116 h 149"/>
              <a:gd name="T14" fmla="*/ 9 w 127"/>
              <a:gd name="T15" fmla="*/ 135 h 149"/>
              <a:gd name="T16" fmla="*/ 0 w 127"/>
              <a:gd name="T17" fmla="*/ 149 h 149"/>
              <a:gd name="T18" fmla="*/ 5 w 127"/>
              <a:gd name="T19" fmla="*/ 144 h 149"/>
              <a:gd name="T20" fmla="*/ 19 w 127"/>
              <a:gd name="T21" fmla="*/ 132 h 149"/>
              <a:gd name="T22" fmla="*/ 37 w 127"/>
              <a:gd name="T23" fmla="*/ 114 h 149"/>
              <a:gd name="T24" fmla="*/ 58 w 127"/>
              <a:gd name="T25" fmla="*/ 91 h 149"/>
              <a:gd name="T26" fmla="*/ 80 w 127"/>
              <a:gd name="T27" fmla="*/ 68 h 149"/>
              <a:gd name="T28" fmla="*/ 101 w 127"/>
              <a:gd name="T29" fmla="*/ 43 h 149"/>
              <a:gd name="T30" fmla="*/ 117 w 127"/>
              <a:gd name="T31" fmla="*/ 20 h 149"/>
              <a:gd name="T32" fmla="*/ 127 w 127"/>
              <a:gd name="T33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7" h="149">
                <a:moveTo>
                  <a:pt x="127" y="0"/>
                </a:moveTo>
                <a:lnTo>
                  <a:pt x="122" y="5"/>
                </a:lnTo>
                <a:lnTo>
                  <a:pt x="109" y="20"/>
                </a:lnTo>
                <a:lnTo>
                  <a:pt x="89" y="42"/>
                </a:lnTo>
                <a:lnTo>
                  <a:pt x="68" y="66"/>
                </a:lnTo>
                <a:lnTo>
                  <a:pt x="45" y="91"/>
                </a:lnTo>
                <a:lnTo>
                  <a:pt x="25" y="116"/>
                </a:lnTo>
                <a:lnTo>
                  <a:pt x="9" y="135"/>
                </a:lnTo>
                <a:lnTo>
                  <a:pt x="0" y="149"/>
                </a:lnTo>
                <a:lnTo>
                  <a:pt x="5" y="144"/>
                </a:lnTo>
                <a:lnTo>
                  <a:pt x="19" y="132"/>
                </a:lnTo>
                <a:lnTo>
                  <a:pt x="37" y="114"/>
                </a:lnTo>
                <a:lnTo>
                  <a:pt x="58" y="91"/>
                </a:lnTo>
                <a:lnTo>
                  <a:pt x="80" y="68"/>
                </a:lnTo>
                <a:lnTo>
                  <a:pt x="101" y="43"/>
                </a:lnTo>
                <a:lnTo>
                  <a:pt x="117" y="20"/>
                </a:lnTo>
                <a:lnTo>
                  <a:pt x="12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4" name="Freeform 205"/>
          <p:cNvSpPr>
            <a:spLocks/>
          </p:cNvSpPr>
          <p:nvPr/>
        </p:nvSpPr>
        <p:spPr bwMode="auto">
          <a:xfrm>
            <a:off x="5970588" y="4668648"/>
            <a:ext cx="355600" cy="361950"/>
          </a:xfrm>
          <a:custGeom>
            <a:avLst/>
            <a:gdLst>
              <a:gd name="T0" fmla="*/ 0 w 224"/>
              <a:gd name="T1" fmla="*/ 228 h 228"/>
              <a:gd name="T2" fmla="*/ 8 w 224"/>
              <a:gd name="T3" fmla="*/ 220 h 228"/>
              <a:gd name="T4" fmla="*/ 31 w 224"/>
              <a:gd name="T5" fmla="*/ 195 h 228"/>
              <a:gd name="T6" fmla="*/ 64 w 224"/>
              <a:gd name="T7" fmla="*/ 160 h 228"/>
              <a:gd name="T8" fmla="*/ 102 w 224"/>
              <a:gd name="T9" fmla="*/ 121 h 228"/>
              <a:gd name="T10" fmla="*/ 140 w 224"/>
              <a:gd name="T11" fmla="*/ 81 h 228"/>
              <a:gd name="T12" fmla="*/ 178 w 224"/>
              <a:gd name="T13" fmla="*/ 45 h 228"/>
              <a:gd name="T14" fmla="*/ 206 w 224"/>
              <a:gd name="T15" fmla="*/ 15 h 228"/>
              <a:gd name="T16" fmla="*/ 224 w 224"/>
              <a:gd name="T17" fmla="*/ 0 h 228"/>
              <a:gd name="T18" fmla="*/ 218 w 224"/>
              <a:gd name="T19" fmla="*/ 9 h 228"/>
              <a:gd name="T20" fmla="*/ 201 w 224"/>
              <a:gd name="T21" fmla="*/ 28 h 228"/>
              <a:gd name="T22" fmla="*/ 175 w 224"/>
              <a:gd name="T23" fmla="*/ 60 h 228"/>
              <a:gd name="T24" fmla="*/ 142 w 224"/>
              <a:gd name="T25" fmla="*/ 96 h 228"/>
              <a:gd name="T26" fmla="*/ 105 w 224"/>
              <a:gd name="T27" fmla="*/ 136 h 228"/>
              <a:gd name="T28" fmla="*/ 69 w 224"/>
              <a:gd name="T29" fmla="*/ 172 h 228"/>
              <a:gd name="T30" fmla="*/ 33 w 224"/>
              <a:gd name="T31" fmla="*/ 205 h 228"/>
              <a:gd name="T32" fmla="*/ 0 w 224"/>
              <a:gd name="T3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4" h="228">
                <a:moveTo>
                  <a:pt x="0" y="228"/>
                </a:moveTo>
                <a:lnTo>
                  <a:pt x="8" y="220"/>
                </a:lnTo>
                <a:lnTo>
                  <a:pt x="31" y="195"/>
                </a:lnTo>
                <a:lnTo>
                  <a:pt x="64" y="160"/>
                </a:lnTo>
                <a:lnTo>
                  <a:pt x="102" y="121"/>
                </a:lnTo>
                <a:lnTo>
                  <a:pt x="140" y="81"/>
                </a:lnTo>
                <a:lnTo>
                  <a:pt x="178" y="45"/>
                </a:lnTo>
                <a:lnTo>
                  <a:pt x="206" y="15"/>
                </a:lnTo>
                <a:lnTo>
                  <a:pt x="224" y="0"/>
                </a:lnTo>
                <a:lnTo>
                  <a:pt x="218" y="9"/>
                </a:lnTo>
                <a:lnTo>
                  <a:pt x="201" y="28"/>
                </a:lnTo>
                <a:lnTo>
                  <a:pt x="175" y="60"/>
                </a:lnTo>
                <a:lnTo>
                  <a:pt x="142" y="96"/>
                </a:lnTo>
                <a:lnTo>
                  <a:pt x="105" y="136"/>
                </a:lnTo>
                <a:lnTo>
                  <a:pt x="69" y="172"/>
                </a:lnTo>
                <a:lnTo>
                  <a:pt x="33" y="205"/>
                </a:lnTo>
                <a:lnTo>
                  <a:pt x="0" y="2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5" name="Freeform 206"/>
          <p:cNvSpPr>
            <a:spLocks/>
          </p:cNvSpPr>
          <p:nvPr/>
        </p:nvSpPr>
        <p:spPr bwMode="auto">
          <a:xfrm>
            <a:off x="6272213" y="4674998"/>
            <a:ext cx="323850" cy="320675"/>
          </a:xfrm>
          <a:custGeom>
            <a:avLst/>
            <a:gdLst>
              <a:gd name="T0" fmla="*/ 0 w 204"/>
              <a:gd name="T1" fmla="*/ 0 h 202"/>
              <a:gd name="T2" fmla="*/ 8 w 204"/>
              <a:gd name="T3" fmla="*/ 6 h 202"/>
              <a:gd name="T4" fmla="*/ 29 w 204"/>
              <a:gd name="T5" fmla="*/ 24 h 202"/>
              <a:gd name="T6" fmla="*/ 61 w 204"/>
              <a:gd name="T7" fmla="*/ 51 h 202"/>
              <a:gd name="T8" fmla="*/ 95 w 204"/>
              <a:gd name="T9" fmla="*/ 82 h 202"/>
              <a:gd name="T10" fmla="*/ 131 w 204"/>
              <a:gd name="T11" fmla="*/ 115 h 202"/>
              <a:gd name="T12" fmla="*/ 164 w 204"/>
              <a:gd name="T13" fmla="*/ 150 h 202"/>
              <a:gd name="T14" fmla="*/ 191 w 204"/>
              <a:gd name="T15" fmla="*/ 179 h 202"/>
              <a:gd name="T16" fmla="*/ 204 w 204"/>
              <a:gd name="T17" fmla="*/ 202 h 202"/>
              <a:gd name="T18" fmla="*/ 196 w 204"/>
              <a:gd name="T19" fmla="*/ 196 h 202"/>
              <a:gd name="T20" fmla="*/ 174 w 204"/>
              <a:gd name="T21" fmla="*/ 176 h 202"/>
              <a:gd name="T22" fmla="*/ 145 w 204"/>
              <a:gd name="T23" fmla="*/ 150 h 202"/>
              <a:gd name="T24" fmla="*/ 110 w 204"/>
              <a:gd name="T25" fmla="*/ 117 h 202"/>
              <a:gd name="T26" fmla="*/ 74 w 204"/>
              <a:gd name="T27" fmla="*/ 82 h 202"/>
              <a:gd name="T28" fmla="*/ 41 w 204"/>
              <a:gd name="T29" fmla="*/ 49 h 202"/>
              <a:gd name="T30" fmla="*/ 14 w 204"/>
              <a:gd name="T31" fmla="*/ 21 h 202"/>
              <a:gd name="T32" fmla="*/ 0 w 204"/>
              <a:gd name="T3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4" h="202">
                <a:moveTo>
                  <a:pt x="0" y="0"/>
                </a:moveTo>
                <a:lnTo>
                  <a:pt x="8" y="6"/>
                </a:lnTo>
                <a:lnTo>
                  <a:pt x="29" y="24"/>
                </a:lnTo>
                <a:lnTo>
                  <a:pt x="61" y="51"/>
                </a:lnTo>
                <a:lnTo>
                  <a:pt x="95" y="82"/>
                </a:lnTo>
                <a:lnTo>
                  <a:pt x="131" y="115"/>
                </a:lnTo>
                <a:lnTo>
                  <a:pt x="164" y="150"/>
                </a:lnTo>
                <a:lnTo>
                  <a:pt x="191" y="179"/>
                </a:lnTo>
                <a:lnTo>
                  <a:pt x="204" y="202"/>
                </a:lnTo>
                <a:lnTo>
                  <a:pt x="196" y="196"/>
                </a:lnTo>
                <a:lnTo>
                  <a:pt x="174" y="176"/>
                </a:lnTo>
                <a:lnTo>
                  <a:pt x="145" y="150"/>
                </a:lnTo>
                <a:lnTo>
                  <a:pt x="110" y="117"/>
                </a:lnTo>
                <a:lnTo>
                  <a:pt x="74" y="82"/>
                </a:lnTo>
                <a:lnTo>
                  <a:pt x="41" y="49"/>
                </a:lnTo>
                <a:lnTo>
                  <a:pt x="14" y="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6" name="Freeform 207"/>
          <p:cNvSpPr>
            <a:spLocks/>
          </p:cNvSpPr>
          <p:nvPr/>
        </p:nvSpPr>
        <p:spPr bwMode="auto">
          <a:xfrm>
            <a:off x="6086475" y="5009961"/>
            <a:ext cx="444500" cy="25400"/>
          </a:xfrm>
          <a:custGeom>
            <a:avLst/>
            <a:gdLst>
              <a:gd name="T0" fmla="*/ 0 w 280"/>
              <a:gd name="T1" fmla="*/ 6 h 16"/>
              <a:gd name="T2" fmla="*/ 3 w 280"/>
              <a:gd name="T3" fmla="*/ 6 h 16"/>
              <a:gd name="T4" fmla="*/ 11 w 280"/>
              <a:gd name="T5" fmla="*/ 6 h 16"/>
              <a:gd name="T6" fmla="*/ 24 w 280"/>
              <a:gd name="T7" fmla="*/ 5 h 16"/>
              <a:gd name="T8" fmla="*/ 41 w 280"/>
              <a:gd name="T9" fmla="*/ 5 h 16"/>
              <a:gd name="T10" fmla="*/ 62 w 280"/>
              <a:gd name="T11" fmla="*/ 3 h 16"/>
              <a:gd name="T12" fmla="*/ 85 w 280"/>
              <a:gd name="T13" fmla="*/ 3 h 16"/>
              <a:gd name="T14" fmla="*/ 110 w 280"/>
              <a:gd name="T15" fmla="*/ 1 h 16"/>
              <a:gd name="T16" fmla="*/ 135 w 280"/>
              <a:gd name="T17" fmla="*/ 1 h 16"/>
              <a:gd name="T18" fmla="*/ 161 w 280"/>
              <a:gd name="T19" fmla="*/ 0 h 16"/>
              <a:gd name="T20" fmla="*/ 186 w 280"/>
              <a:gd name="T21" fmla="*/ 0 h 16"/>
              <a:gd name="T22" fmla="*/ 209 w 280"/>
              <a:gd name="T23" fmla="*/ 0 h 16"/>
              <a:gd name="T24" fmla="*/ 230 w 280"/>
              <a:gd name="T25" fmla="*/ 1 h 16"/>
              <a:gd name="T26" fmla="*/ 248 w 280"/>
              <a:gd name="T27" fmla="*/ 1 h 16"/>
              <a:gd name="T28" fmla="*/ 263 w 280"/>
              <a:gd name="T29" fmla="*/ 3 h 16"/>
              <a:gd name="T30" fmla="*/ 275 w 280"/>
              <a:gd name="T31" fmla="*/ 5 h 16"/>
              <a:gd name="T32" fmla="*/ 280 w 280"/>
              <a:gd name="T33" fmla="*/ 8 h 16"/>
              <a:gd name="T34" fmla="*/ 276 w 280"/>
              <a:gd name="T35" fmla="*/ 8 h 16"/>
              <a:gd name="T36" fmla="*/ 268 w 280"/>
              <a:gd name="T37" fmla="*/ 10 h 16"/>
              <a:gd name="T38" fmla="*/ 257 w 280"/>
              <a:gd name="T39" fmla="*/ 10 h 16"/>
              <a:gd name="T40" fmla="*/ 240 w 280"/>
              <a:gd name="T41" fmla="*/ 11 h 16"/>
              <a:gd name="T42" fmla="*/ 220 w 280"/>
              <a:gd name="T43" fmla="*/ 13 h 16"/>
              <a:gd name="T44" fmla="*/ 199 w 280"/>
              <a:gd name="T45" fmla="*/ 13 h 16"/>
              <a:gd name="T46" fmla="*/ 176 w 280"/>
              <a:gd name="T47" fmla="*/ 15 h 16"/>
              <a:gd name="T48" fmla="*/ 151 w 280"/>
              <a:gd name="T49" fmla="*/ 16 h 16"/>
              <a:gd name="T50" fmla="*/ 126 w 280"/>
              <a:gd name="T51" fmla="*/ 16 h 16"/>
              <a:gd name="T52" fmla="*/ 102 w 280"/>
              <a:gd name="T53" fmla="*/ 16 h 16"/>
              <a:gd name="T54" fmla="*/ 77 w 280"/>
              <a:gd name="T55" fmla="*/ 16 h 16"/>
              <a:gd name="T56" fmla="*/ 56 w 280"/>
              <a:gd name="T57" fmla="*/ 16 h 16"/>
              <a:gd name="T58" fmla="*/ 36 w 280"/>
              <a:gd name="T59" fmla="*/ 15 h 16"/>
              <a:gd name="T60" fmla="*/ 19 w 280"/>
              <a:gd name="T61" fmla="*/ 13 h 16"/>
              <a:gd name="T62" fmla="*/ 8 w 280"/>
              <a:gd name="T63" fmla="*/ 10 h 16"/>
              <a:gd name="T64" fmla="*/ 0 w 280"/>
              <a:gd name="T65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0" h="16">
                <a:moveTo>
                  <a:pt x="0" y="6"/>
                </a:moveTo>
                <a:lnTo>
                  <a:pt x="3" y="6"/>
                </a:lnTo>
                <a:lnTo>
                  <a:pt x="11" y="6"/>
                </a:lnTo>
                <a:lnTo>
                  <a:pt x="24" y="5"/>
                </a:lnTo>
                <a:lnTo>
                  <a:pt x="41" y="5"/>
                </a:lnTo>
                <a:lnTo>
                  <a:pt x="62" y="3"/>
                </a:lnTo>
                <a:lnTo>
                  <a:pt x="85" y="3"/>
                </a:lnTo>
                <a:lnTo>
                  <a:pt x="110" y="1"/>
                </a:lnTo>
                <a:lnTo>
                  <a:pt x="135" y="1"/>
                </a:lnTo>
                <a:lnTo>
                  <a:pt x="161" y="0"/>
                </a:lnTo>
                <a:lnTo>
                  <a:pt x="186" y="0"/>
                </a:lnTo>
                <a:lnTo>
                  <a:pt x="209" y="0"/>
                </a:lnTo>
                <a:lnTo>
                  <a:pt x="230" y="1"/>
                </a:lnTo>
                <a:lnTo>
                  <a:pt x="248" y="1"/>
                </a:lnTo>
                <a:lnTo>
                  <a:pt x="263" y="3"/>
                </a:lnTo>
                <a:lnTo>
                  <a:pt x="275" y="5"/>
                </a:lnTo>
                <a:lnTo>
                  <a:pt x="280" y="8"/>
                </a:lnTo>
                <a:lnTo>
                  <a:pt x="276" y="8"/>
                </a:lnTo>
                <a:lnTo>
                  <a:pt x="268" y="10"/>
                </a:lnTo>
                <a:lnTo>
                  <a:pt x="257" y="10"/>
                </a:lnTo>
                <a:lnTo>
                  <a:pt x="240" y="11"/>
                </a:lnTo>
                <a:lnTo>
                  <a:pt x="220" y="13"/>
                </a:lnTo>
                <a:lnTo>
                  <a:pt x="199" y="13"/>
                </a:lnTo>
                <a:lnTo>
                  <a:pt x="176" y="15"/>
                </a:lnTo>
                <a:lnTo>
                  <a:pt x="151" y="16"/>
                </a:lnTo>
                <a:lnTo>
                  <a:pt x="126" y="16"/>
                </a:lnTo>
                <a:lnTo>
                  <a:pt x="102" y="16"/>
                </a:lnTo>
                <a:lnTo>
                  <a:pt x="77" y="16"/>
                </a:lnTo>
                <a:lnTo>
                  <a:pt x="56" y="16"/>
                </a:lnTo>
                <a:lnTo>
                  <a:pt x="36" y="15"/>
                </a:lnTo>
                <a:lnTo>
                  <a:pt x="19" y="13"/>
                </a:lnTo>
                <a:lnTo>
                  <a:pt x="8" y="10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7" name="Freeform 208"/>
          <p:cNvSpPr>
            <a:spLocks/>
          </p:cNvSpPr>
          <p:nvPr/>
        </p:nvSpPr>
        <p:spPr bwMode="auto">
          <a:xfrm>
            <a:off x="6043613" y="5051236"/>
            <a:ext cx="19050" cy="496888"/>
          </a:xfrm>
          <a:custGeom>
            <a:avLst/>
            <a:gdLst>
              <a:gd name="T0" fmla="*/ 2 w 12"/>
              <a:gd name="T1" fmla="*/ 0 h 313"/>
              <a:gd name="T2" fmla="*/ 2 w 12"/>
              <a:gd name="T3" fmla="*/ 46 h 313"/>
              <a:gd name="T4" fmla="*/ 0 w 12"/>
              <a:gd name="T5" fmla="*/ 150 h 313"/>
              <a:gd name="T6" fmla="*/ 0 w 12"/>
              <a:gd name="T7" fmla="*/ 257 h 313"/>
              <a:gd name="T8" fmla="*/ 3 w 12"/>
              <a:gd name="T9" fmla="*/ 313 h 313"/>
              <a:gd name="T10" fmla="*/ 7 w 12"/>
              <a:gd name="T11" fmla="*/ 277 h 313"/>
              <a:gd name="T12" fmla="*/ 10 w 12"/>
              <a:gd name="T13" fmla="*/ 191 h 313"/>
              <a:gd name="T14" fmla="*/ 12 w 12"/>
              <a:gd name="T15" fmla="*/ 87 h 313"/>
              <a:gd name="T16" fmla="*/ 2 w 12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313">
                <a:moveTo>
                  <a:pt x="2" y="0"/>
                </a:moveTo>
                <a:lnTo>
                  <a:pt x="2" y="46"/>
                </a:lnTo>
                <a:lnTo>
                  <a:pt x="0" y="150"/>
                </a:lnTo>
                <a:lnTo>
                  <a:pt x="0" y="257"/>
                </a:lnTo>
                <a:lnTo>
                  <a:pt x="3" y="313"/>
                </a:lnTo>
                <a:lnTo>
                  <a:pt x="7" y="277"/>
                </a:lnTo>
                <a:lnTo>
                  <a:pt x="10" y="191"/>
                </a:lnTo>
                <a:lnTo>
                  <a:pt x="12" y="87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8" name="Freeform 209"/>
          <p:cNvSpPr>
            <a:spLocks/>
          </p:cNvSpPr>
          <p:nvPr/>
        </p:nvSpPr>
        <p:spPr bwMode="auto">
          <a:xfrm>
            <a:off x="6091238" y="5046473"/>
            <a:ext cx="15875" cy="500063"/>
          </a:xfrm>
          <a:custGeom>
            <a:avLst/>
            <a:gdLst>
              <a:gd name="T0" fmla="*/ 0 w 10"/>
              <a:gd name="T1" fmla="*/ 0 h 315"/>
              <a:gd name="T2" fmla="*/ 0 w 10"/>
              <a:gd name="T3" fmla="*/ 46 h 315"/>
              <a:gd name="T4" fmla="*/ 0 w 10"/>
              <a:gd name="T5" fmla="*/ 150 h 315"/>
              <a:gd name="T6" fmla="*/ 0 w 10"/>
              <a:gd name="T7" fmla="*/ 257 h 315"/>
              <a:gd name="T8" fmla="*/ 3 w 10"/>
              <a:gd name="T9" fmla="*/ 315 h 315"/>
              <a:gd name="T10" fmla="*/ 6 w 10"/>
              <a:gd name="T11" fmla="*/ 278 h 315"/>
              <a:gd name="T12" fmla="*/ 10 w 10"/>
              <a:gd name="T13" fmla="*/ 191 h 315"/>
              <a:gd name="T14" fmla="*/ 10 w 10"/>
              <a:gd name="T15" fmla="*/ 87 h 315"/>
              <a:gd name="T16" fmla="*/ 0 w 10"/>
              <a:gd name="T17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315">
                <a:moveTo>
                  <a:pt x="0" y="0"/>
                </a:moveTo>
                <a:lnTo>
                  <a:pt x="0" y="46"/>
                </a:lnTo>
                <a:lnTo>
                  <a:pt x="0" y="150"/>
                </a:lnTo>
                <a:lnTo>
                  <a:pt x="0" y="257"/>
                </a:lnTo>
                <a:lnTo>
                  <a:pt x="3" y="315"/>
                </a:lnTo>
                <a:lnTo>
                  <a:pt x="6" y="278"/>
                </a:lnTo>
                <a:lnTo>
                  <a:pt x="10" y="191"/>
                </a:lnTo>
                <a:lnTo>
                  <a:pt x="10" y="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09" name="Freeform 210"/>
          <p:cNvSpPr>
            <a:spLocks/>
          </p:cNvSpPr>
          <p:nvPr/>
        </p:nvSpPr>
        <p:spPr bwMode="auto">
          <a:xfrm>
            <a:off x="6507163" y="5046473"/>
            <a:ext cx="17463" cy="500063"/>
          </a:xfrm>
          <a:custGeom>
            <a:avLst/>
            <a:gdLst>
              <a:gd name="T0" fmla="*/ 2 w 11"/>
              <a:gd name="T1" fmla="*/ 0 h 315"/>
              <a:gd name="T2" fmla="*/ 2 w 11"/>
              <a:gd name="T3" fmla="*/ 46 h 315"/>
              <a:gd name="T4" fmla="*/ 0 w 11"/>
              <a:gd name="T5" fmla="*/ 150 h 315"/>
              <a:gd name="T6" fmla="*/ 0 w 11"/>
              <a:gd name="T7" fmla="*/ 257 h 315"/>
              <a:gd name="T8" fmla="*/ 3 w 11"/>
              <a:gd name="T9" fmla="*/ 315 h 315"/>
              <a:gd name="T10" fmla="*/ 6 w 11"/>
              <a:gd name="T11" fmla="*/ 278 h 315"/>
              <a:gd name="T12" fmla="*/ 10 w 11"/>
              <a:gd name="T13" fmla="*/ 193 h 315"/>
              <a:gd name="T14" fmla="*/ 11 w 11"/>
              <a:gd name="T15" fmla="*/ 89 h 315"/>
              <a:gd name="T16" fmla="*/ 2 w 11"/>
              <a:gd name="T17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315">
                <a:moveTo>
                  <a:pt x="2" y="0"/>
                </a:moveTo>
                <a:lnTo>
                  <a:pt x="2" y="46"/>
                </a:lnTo>
                <a:lnTo>
                  <a:pt x="0" y="150"/>
                </a:lnTo>
                <a:lnTo>
                  <a:pt x="0" y="257"/>
                </a:lnTo>
                <a:lnTo>
                  <a:pt x="3" y="315"/>
                </a:lnTo>
                <a:lnTo>
                  <a:pt x="6" y="278"/>
                </a:lnTo>
                <a:lnTo>
                  <a:pt x="10" y="193"/>
                </a:lnTo>
                <a:lnTo>
                  <a:pt x="11" y="89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0" name="Freeform 211"/>
          <p:cNvSpPr>
            <a:spLocks/>
          </p:cNvSpPr>
          <p:nvPr/>
        </p:nvSpPr>
        <p:spPr bwMode="auto">
          <a:xfrm>
            <a:off x="6554788" y="5043298"/>
            <a:ext cx="14288" cy="496888"/>
          </a:xfrm>
          <a:custGeom>
            <a:avLst/>
            <a:gdLst>
              <a:gd name="T0" fmla="*/ 0 w 9"/>
              <a:gd name="T1" fmla="*/ 0 h 313"/>
              <a:gd name="T2" fmla="*/ 0 w 9"/>
              <a:gd name="T3" fmla="*/ 46 h 313"/>
              <a:gd name="T4" fmla="*/ 0 w 9"/>
              <a:gd name="T5" fmla="*/ 148 h 313"/>
              <a:gd name="T6" fmla="*/ 0 w 9"/>
              <a:gd name="T7" fmla="*/ 256 h 313"/>
              <a:gd name="T8" fmla="*/ 3 w 9"/>
              <a:gd name="T9" fmla="*/ 313 h 313"/>
              <a:gd name="T10" fmla="*/ 6 w 9"/>
              <a:gd name="T11" fmla="*/ 277 h 313"/>
              <a:gd name="T12" fmla="*/ 9 w 9"/>
              <a:gd name="T13" fmla="*/ 191 h 313"/>
              <a:gd name="T14" fmla="*/ 9 w 9"/>
              <a:gd name="T15" fmla="*/ 87 h 313"/>
              <a:gd name="T16" fmla="*/ 0 w 9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313">
                <a:moveTo>
                  <a:pt x="0" y="0"/>
                </a:moveTo>
                <a:lnTo>
                  <a:pt x="0" y="46"/>
                </a:lnTo>
                <a:lnTo>
                  <a:pt x="0" y="148"/>
                </a:lnTo>
                <a:lnTo>
                  <a:pt x="0" y="256"/>
                </a:lnTo>
                <a:lnTo>
                  <a:pt x="3" y="313"/>
                </a:lnTo>
                <a:lnTo>
                  <a:pt x="6" y="277"/>
                </a:lnTo>
                <a:lnTo>
                  <a:pt x="9" y="191"/>
                </a:lnTo>
                <a:lnTo>
                  <a:pt x="9" y="8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1" name="Freeform 212"/>
          <p:cNvSpPr>
            <a:spLocks/>
          </p:cNvSpPr>
          <p:nvPr/>
        </p:nvSpPr>
        <p:spPr bwMode="auto">
          <a:xfrm>
            <a:off x="6261100" y="5090923"/>
            <a:ext cx="15875" cy="403225"/>
          </a:xfrm>
          <a:custGeom>
            <a:avLst/>
            <a:gdLst>
              <a:gd name="T0" fmla="*/ 0 w 10"/>
              <a:gd name="T1" fmla="*/ 0 h 254"/>
              <a:gd name="T2" fmla="*/ 0 w 10"/>
              <a:gd name="T3" fmla="*/ 38 h 254"/>
              <a:gd name="T4" fmla="*/ 0 w 10"/>
              <a:gd name="T5" fmla="*/ 120 h 254"/>
              <a:gd name="T6" fmla="*/ 0 w 10"/>
              <a:gd name="T7" fmla="*/ 206 h 254"/>
              <a:gd name="T8" fmla="*/ 2 w 10"/>
              <a:gd name="T9" fmla="*/ 254 h 254"/>
              <a:gd name="T10" fmla="*/ 5 w 10"/>
              <a:gd name="T11" fmla="*/ 226 h 254"/>
              <a:gd name="T12" fmla="*/ 10 w 10"/>
              <a:gd name="T13" fmla="*/ 158 h 254"/>
              <a:gd name="T14" fmla="*/ 10 w 10"/>
              <a:gd name="T15" fmla="*/ 76 h 254"/>
              <a:gd name="T16" fmla="*/ 0 w 10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54">
                <a:moveTo>
                  <a:pt x="0" y="0"/>
                </a:moveTo>
                <a:lnTo>
                  <a:pt x="0" y="38"/>
                </a:lnTo>
                <a:lnTo>
                  <a:pt x="0" y="120"/>
                </a:lnTo>
                <a:lnTo>
                  <a:pt x="0" y="206"/>
                </a:lnTo>
                <a:lnTo>
                  <a:pt x="2" y="254"/>
                </a:lnTo>
                <a:lnTo>
                  <a:pt x="5" y="226"/>
                </a:lnTo>
                <a:lnTo>
                  <a:pt x="10" y="158"/>
                </a:lnTo>
                <a:lnTo>
                  <a:pt x="10" y="7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2" name="Freeform 213"/>
          <p:cNvSpPr>
            <a:spLocks/>
          </p:cNvSpPr>
          <p:nvPr/>
        </p:nvSpPr>
        <p:spPr bwMode="auto">
          <a:xfrm>
            <a:off x="6219825" y="5478273"/>
            <a:ext cx="276225" cy="17463"/>
          </a:xfrm>
          <a:custGeom>
            <a:avLst/>
            <a:gdLst>
              <a:gd name="T0" fmla="*/ 0 w 174"/>
              <a:gd name="T1" fmla="*/ 3 h 11"/>
              <a:gd name="T2" fmla="*/ 6 w 174"/>
              <a:gd name="T3" fmla="*/ 3 h 11"/>
              <a:gd name="T4" fmla="*/ 26 w 174"/>
              <a:gd name="T5" fmla="*/ 1 h 11"/>
              <a:gd name="T6" fmla="*/ 52 w 174"/>
              <a:gd name="T7" fmla="*/ 1 h 11"/>
              <a:gd name="T8" fmla="*/ 82 w 174"/>
              <a:gd name="T9" fmla="*/ 0 h 11"/>
              <a:gd name="T10" fmla="*/ 113 w 174"/>
              <a:gd name="T11" fmla="*/ 1 h 11"/>
              <a:gd name="T12" fmla="*/ 141 w 174"/>
              <a:gd name="T13" fmla="*/ 1 h 11"/>
              <a:gd name="T14" fmla="*/ 163 w 174"/>
              <a:gd name="T15" fmla="*/ 5 h 11"/>
              <a:gd name="T16" fmla="*/ 174 w 174"/>
              <a:gd name="T17" fmla="*/ 8 h 11"/>
              <a:gd name="T18" fmla="*/ 168 w 174"/>
              <a:gd name="T19" fmla="*/ 8 h 11"/>
              <a:gd name="T20" fmla="*/ 153 w 174"/>
              <a:gd name="T21" fmla="*/ 10 h 11"/>
              <a:gd name="T22" fmla="*/ 130 w 174"/>
              <a:gd name="T23" fmla="*/ 11 h 11"/>
              <a:gd name="T24" fmla="*/ 102 w 174"/>
              <a:gd name="T25" fmla="*/ 11 h 11"/>
              <a:gd name="T26" fmla="*/ 72 w 174"/>
              <a:gd name="T27" fmla="*/ 11 h 11"/>
              <a:gd name="T28" fmla="*/ 42 w 174"/>
              <a:gd name="T29" fmla="*/ 11 h 11"/>
              <a:gd name="T30" fmla="*/ 18 w 174"/>
              <a:gd name="T31" fmla="*/ 8 h 11"/>
              <a:gd name="T32" fmla="*/ 0 w 174"/>
              <a:gd name="T3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4" h="11">
                <a:moveTo>
                  <a:pt x="0" y="3"/>
                </a:moveTo>
                <a:lnTo>
                  <a:pt x="6" y="3"/>
                </a:lnTo>
                <a:lnTo>
                  <a:pt x="26" y="1"/>
                </a:lnTo>
                <a:lnTo>
                  <a:pt x="52" y="1"/>
                </a:lnTo>
                <a:lnTo>
                  <a:pt x="82" y="0"/>
                </a:lnTo>
                <a:lnTo>
                  <a:pt x="113" y="1"/>
                </a:lnTo>
                <a:lnTo>
                  <a:pt x="141" y="1"/>
                </a:lnTo>
                <a:lnTo>
                  <a:pt x="163" y="5"/>
                </a:lnTo>
                <a:lnTo>
                  <a:pt x="174" y="8"/>
                </a:lnTo>
                <a:lnTo>
                  <a:pt x="168" y="8"/>
                </a:lnTo>
                <a:lnTo>
                  <a:pt x="153" y="10"/>
                </a:lnTo>
                <a:lnTo>
                  <a:pt x="130" y="11"/>
                </a:lnTo>
                <a:lnTo>
                  <a:pt x="102" y="11"/>
                </a:lnTo>
                <a:lnTo>
                  <a:pt x="72" y="11"/>
                </a:lnTo>
                <a:lnTo>
                  <a:pt x="42" y="11"/>
                </a:lnTo>
                <a:lnTo>
                  <a:pt x="18" y="8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3" name="Freeform 214"/>
          <p:cNvSpPr>
            <a:spLocks/>
          </p:cNvSpPr>
          <p:nvPr/>
        </p:nvSpPr>
        <p:spPr bwMode="auto">
          <a:xfrm>
            <a:off x="6302375" y="4679761"/>
            <a:ext cx="222250" cy="57150"/>
          </a:xfrm>
          <a:custGeom>
            <a:avLst/>
            <a:gdLst>
              <a:gd name="T0" fmla="*/ 0 w 140"/>
              <a:gd name="T1" fmla="*/ 0 h 36"/>
              <a:gd name="T2" fmla="*/ 5 w 140"/>
              <a:gd name="T3" fmla="*/ 0 h 36"/>
              <a:gd name="T4" fmla="*/ 17 w 140"/>
              <a:gd name="T5" fmla="*/ 2 h 36"/>
              <a:gd name="T6" fmla="*/ 35 w 140"/>
              <a:gd name="T7" fmla="*/ 3 h 36"/>
              <a:gd name="T8" fmla="*/ 58 w 140"/>
              <a:gd name="T9" fmla="*/ 7 h 36"/>
              <a:gd name="T10" fmla="*/ 81 w 140"/>
              <a:gd name="T11" fmla="*/ 12 h 36"/>
              <a:gd name="T12" fmla="*/ 104 w 140"/>
              <a:gd name="T13" fmla="*/ 18 h 36"/>
              <a:gd name="T14" fmla="*/ 124 w 140"/>
              <a:gd name="T15" fmla="*/ 26 h 36"/>
              <a:gd name="T16" fmla="*/ 140 w 140"/>
              <a:gd name="T17" fmla="*/ 36 h 36"/>
              <a:gd name="T18" fmla="*/ 135 w 140"/>
              <a:gd name="T19" fmla="*/ 36 h 36"/>
              <a:gd name="T20" fmla="*/ 122 w 140"/>
              <a:gd name="T21" fmla="*/ 35 h 36"/>
              <a:gd name="T22" fmla="*/ 102 w 140"/>
              <a:gd name="T23" fmla="*/ 31 h 36"/>
              <a:gd name="T24" fmla="*/ 78 w 140"/>
              <a:gd name="T25" fmla="*/ 28 h 36"/>
              <a:gd name="T26" fmla="*/ 55 w 140"/>
              <a:gd name="T27" fmla="*/ 23 h 36"/>
              <a:gd name="T28" fmla="*/ 32 w 140"/>
              <a:gd name="T29" fmla="*/ 16 h 36"/>
              <a:gd name="T30" fmla="*/ 12 w 140"/>
              <a:gd name="T31" fmla="*/ 10 h 36"/>
              <a:gd name="T32" fmla="*/ 0 w 140"/>
              <a:gd name="T33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0" h="36">
                <a:moveTo>
                  <a:pt x="0" y="0"/>
                </a:moveTo>
                <a:lnTo>
                  <a:pt x="5" y="0"/>
                </a:lnTo>
                <a:lnTo>
                  <a:pt x="17" y="2"/>
                </a:lnTo>
                <a:lnTo>
                  <a:pt x="35" y="3"/>
                </a:lnTo>
                <a:lnTo>
                  <a:pt x="58" y="7"/>
                </a:lnTo>
                <a:lnTo>
                  <a:pt x="81" y="12"/>
                </a:lnTo>
                <a:lnTo>
                  <a:pt x="104" y="18"/>
                </a:lnTo>
                <a:lnTo>
                  <a:pt x="124" y="26"/>
                </a:lnTo>
                <a:lnTo>
                  <a:pt x="140" y="36"/>
                </a:lnTo>
                <a:lnTo>
                  <a:pt x="135" y="36"/>
                </a:lnTo>
                <a:lnTo>
                  <a:pt x="122" y="35"/>
                </a:lnTo>
                <a:lnTo>
                  <a:pt x="102" y="31"/>
                </a:lnTo>
                <a:lnTo>
                  <a:pt x="78" y="28"/>
                </a:lnTo>
                <a:lnTo>
                  <a:pt x="55" y="23"/>
                </a:lnTo>
                <a:lnTo>
                  <a:pt x="32" y="16"/>
                </a:lnTo>
                <a:lnTo>
                  <a:pt x="12" y="1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4" name="Freeform 215"/>
          <p:cNvSpPr>
            <a:spLocks/>
          </p:cNvSpPr>
          <p:nvPr/>
        </p:nvSpPr>
        <p:spPr bwMode="auto">
          <a:xfrm>
            <a:off x="6480175" y="4700398"/>
            <a:ext cx="171450" cy="204788"/>
          </a:xfrm>
          <a:custGeom>
            <a:avLst/>
            <a:gdLst>
              <a:gd name="T0" fmla="*/ 0 w 108"/>
              <a:gd name="T1" fmla="*/ 0 h 129"/>
              <a:gd name="T2" fmla="*/ 5 w 108"/>
              <a:gd name="T3" fmla="*/ 5 h 129"/>
              <a:gd name="T4" fmla="*/ 15 w 108"/>
              <a:gd name="T5" fmla="*/ 17 h 129"/>
              <a:gd name="T6" fmla="*/ 32 w 108"/>
              <a:gd name="T7" fmla="*/ 35 h 129"/>
              <a:gd name="T8" fmla="*/ 51 w 108"/>
              <a:gd name="T9" fmla="*/ 55 h 129"/>
              <a:gd name="T10" fmla="*/ 70 w 108"/>
              <a:gd name="T11" fmla="*/ 78 h 129"/>
              <a:gd name="T12" fmla="*/ 88 w 108"/>
              <a:gd name="T13" fmla="*/ 97 h 129"/>
              <a:gd name="T14" fmla="*/ 101 w 108"/>
              <a:gd name="T15" fmla="*/ 116 h 129"/>
              <a:gd name="T16" fmla="*/ 108 w 108"/>
              <a:gd name="T17" fmla="*/ 129 h 129"/>
              <a:gd name="T18" fmla="*/ 104 w 108"/>
              <a:gd name="T19" fmla="*/ 125 h 129"/>
              <a:gd name="T20" fmla="*/ 94 w 108"/>
              <a:gd name="T21" fmla="*/ 116 h 129"/>
              <a:gd name="T22" fmla="*/ 79 w 108"/>
              <a:gd name="T23" fmla="*/ 101 h 129"/>
              <a:gd name="T24" fmla="*/ 61 w 108"/>
              <a:gd name="T25" fmla="*/ 84 h 129"/>
              <a:gd name="T26" fmla="*/ 43 w 108"/>
              <a:gd name="T27" fmla="*/ 63 h 129"/>
              <a:gd name="T28" fmla="*/ 27 w 108"/>
              <a:gd name="T29" fmla="*/ 41 h 129"/>
              <a:gd name="T30" fmla="*/ 12 w 108"/>
              <a:gd name="T31" fmla="*/ 20 h 129"/>
              <a:gd name="T32" fmla="*/ 0 w 108"/>
              <a:gd name="T3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8" h="129">
                <a:moveTo>
                  <a:pt x="0" y="0"/>
                </a:moveTo>
                <a:lnTo>
                  <a:pt x="5" y="5"/>
                </a:lnTo>
                <a:lnTo>
                  <a:pt x="15" y="17"/>
                </a:lnTo>
                <a:lnTo>
                  <a:pt x="32" y="35"/>
                </a:lnTo>
                <a:lnTo>
                  <a:pt x="51" y="55"/>
                </a:lnTo>
                <a:lnTo>
                  <a:pt x="70" y="78"/>
                </a:lnTo>
                <a:lnTo>
                  <a:pt x="88" y="97"/>
                </a:lnTo>
                <a:lnTo>
                  <a:pt x="101" y="116"/>
                </a:lnTo>
                <a:lnTo>
                  <a:pt x="108" y="129"/>
                </a:lnTo>
                <a:lnTo>
                  <a:pt x="104" y="125"/>
                </a:lnTo>
                <a:lnTo>
                  <a:pt x="94" y="116"/>
                </a:lnTo>
                <a:lnTo>
                  <a:pt x="79" y="101"/>
                </a:lnTo>
                <a:lnTo>
                  <a:pt x="61" y="84"/>
                </a:lnTo>
                <a:lnTo>
                  <a:pt x="43" y="63"/>
                </a:lnTo>
                <a:lnTo>
                  <a:pt x="27" y="41"/>
                </a:lnTo>
                <a:lnTo>
                  <a:pt x="12" y="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5" name="Freeform 216"/>
          <p:cNvSpPr>
            <a:spLocks/>
          </p:cNvSpPr>
          <p:nvPr/>
        </p:nvSpPr>
        <p:spPr bwMode="auto">
          <a:xfrm>
            <a:off x="6591300" y="4840098"/>
            <a:ext cx="46038" cy="141288"/>
          </a:xfrm>
          <a:custGeom>
            <a:avLst/>
            <a:gdLst>
              <a:gd name="T0" fmla="*/ 29 w 29"/>
              <a:gd name="T1" fmla="*/ 0 h 89"/>
              <a:gd name="T2" fmla="*/ 24 w 29"/>
              <a:gd name="T3" fmla="*/ 8 h 89"/>
              <a:gd name="T4" fmla="*/ 14 w 29"/>
              <a:gd name="T5" fmla="*/ 28 h 89"/>
              <a:gd name="T6" fmla="*/ 5 w 29"/>
              <a:gd name="T7" fmla="*/ 56 h 89"/>
              <a:gd name="T8" fmla="*/ 0 w 29"/>
              <a:gd name="T9" fmla="*/ 89 h 89"/>
              <a:gd name="T10" fmla="*/ 5 w 29"/>
              <a:gd name="T11" fmla="*/ 80 h 89"/>
              <a:gd name="T12" fmla="*/ 16 w 29"/>
              <a:gd name="T13" fmla="*/ 59 h 89"/>
              <a:gd name="T14" fmla="*/ 26 w 29"/>
              <a:gd name="T15" fmla="*/ 31 h 89"/>
              <a:gd name="T16" fmla="*/ 29 w 29"/>
              <a:gd name="T17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89">
                <a:moveTo>
                  <a:pt x="29" y="0"/>
                </a:moveTo>
                <a:lnTo>
                  <a:pt x="24" y="8"/>
                </a:lnTo>
                <a:lnTo>
                  <a:pt x="14" y="28"/>
                </a:lnTo>
                <a:lnTo>
                  <a:pt x="5" y="56"/>
                </a:lnTo>
                <a:lnTo>
                  <a:pt x="0" y="89"/>
                </a:lnTo>
                <a:lnTo>
                  <a:pt x="5" y="80"/>
                </a:lnTo>
                <a:lnTo>
                  <a:pt x="16" y="59"/>
                </a:lnTo>
                <a:lnTo>
                  <a:pt x="26" y="31"/>
                </a:lnTo>
                <a:lnTo>
                  <a:pt x="2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6" name="Freeform 217"/>
          <p:cNvSpPr>
            <a:spLocks/>
          </p:cNvSpPr>
          <p:nvPr/>
        </p:nvSpPr>
        <p:spPr bwMode="auto">
          <a:xfrm>
            <a:off x="6554788" y="4954398"/>
            <a:ext cx="828675" cy="39688"/>
          </a:xfrm>
          <a:custGeom>
            <a:avLst/>
            <a:gdLst>
              <a:gd name="T0" fmla="*/ 0 w 522"/>
              <a:gd name="T1" fmla="*/ 18 h 25"/>
              <a:gd name="T2" fmla="*/ 4 w 522"/>
              <a:gd name="T3" fmla="*/ 18 h 25"/>
              <a:gd name="T4" fmla="*/ 21 w 522"/>
              <a:gd name="T5" fmla="*/ 17 h 25"/>
              <a:gd name="T6" fmla="*/ 46 w 522"/>
              <a:gd name="T7" fmla="*/ 15 h 25"/>
              <a:gd name="T8" fmla="*/ 77 w 522"/>
              <a:gd name="T9" fmla="*/ 13 h 25"/>
              <a:gd name="T10" fmla="*/ 115 w 522"/>
              <a:gd name="T11" fmla="*/ 12 h 25"/>
              <a:gd name="T12" fmla="*/ 158 w 522"/>
              <a:gd name="T13" fmla="*/ 10 h 25"/>
              <a:gd name="T14" fmla="*/ 204 w 522"/>
              <a:gd name="T15" fmla="*/ 8 h 25"/>
              <a:gd name="T16" fmla="*/ 252 w 522"/>
              <a:gd name="T17" fmla="*/ 5 h 25"/>
              <a:gd name="T18" fmla="*/ 298 w 522"/>
              <a:gd name="T19" fmla="*/ 3 h 25"/>
              <a:gd name="T20" fmla="*/ 346 w 522"/>
              <a:gd name="T21" fmla="*/ 2 h 25"/>
              <a:gd name="T22" fmla="*/ 388 w 522"/>
              <a:gd name="T23" fmla="*/ 2 h 25"/>
              <a:gd name="T24" fmla="*/ 430 w 522"/>
              <a:gd name="T25" fmla="*/ 0 h 25"/>
              <a:gd name="T26" fmla="*/ 464 w 522"/>
              <a:gd name="T27" fmla="*/ 0 h 25"/>
              <a:gd name="T28" fmla="*/ 492 w 522"/>
              <a:gd name="T29" fmla="*/ 0 h 25"/>
              <a:gd name="T30" fmla="*/ 512 w 522"/>
              <a:gd name="T31" fmla="*/ 2 h 25"/>
              <a:gd name="T32" fmla="*/ 522 w 522"/>
              <a:gd name="T33" fmla="*/ 3 h 25"/>
              <a:gd name="T34" fmla="*/ 517 w 522"/>
              <a:gd name="T35" fmla="*/ 3 h 25"/>
              <a:gd name="T36" fmla="*/ 501 w 522"/>
              <a:gd name="T37" fmla="*/ 5 h 25"/>
              <a:gd name="T38" fmla="*/ 477 w 522"/>
              <a:gd name="T39" fmla="*/ 7 h 25"/>
              <a:gd name="T40" fmla="*/ 446 w 522"/>
              <a:gd name="T41" fmla="*/ 8 h 25"/>
              <a:gd name="T42" fmla="*/ 408 w 522"/>
              <a:gd name="T43" fmla="*/ 12 h 25"/>
              <a:gd name="T44" fmla="*/ 367 w 522"/>
              <a:gd name="T45" fmla="*/ 15 h 25"/>
              <a:gd name="T46" fmla="*/ 323 w 522"/>
              <a:gd name="T47" fmla="*/ 17 h 25"/>
              <a:gd name="T48" fmla="*/ 276 w 522"/>
              <a:gd name="T49" fmla="*/ 20 h 25"/>
              <a:gd name="T50" fmla="*/ 229 w 522"/>
              <a:gd name="T51" fmla="*/ 22 h 25"/>
              <a:gd name="T52" fmla="*/ 182 w 522"/>
              <a:gd name="T53" fmla="*/ 23 h 25"/>
              <a:gd name="T54" fmla="*/ 138 w 522"/>
              <a:gd name="T55" fmla="*/ 25 h 25"/>
              <a:gd name="T56" fmla="*/ 98 w 522"/>
              <a:gd name="T57" fmla="*/ 25 h 25"/>
              <a:gd name="T58" fmla="*/ 62 w 522"/>
              <a:gd name="T59" fmla="*/ 25 h 25"/>
              <a:gd name="T60" fmla="*/ 34 w 522"/>
              <a:gd name="T61" fmla="*/ 25 h 25"/>
              <a:gd name="T62" fmla="*/ 13 w 522"/>
              <a:gd name="T63" fmla="*/ 22 h 25"/>
              <a:gd name="T64" fmla="*/ 0 w 522"/>
              <a:gd name="T65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2" h="25">
                <a:moveTo>
                  <a:pt x="0" y="18"/>
                </a:moveTo>
                <a:lnTo>
                  <a:pt x="4" y="18"/>
                </a:lnTo>
                <a:lnTo>
                  <a:pt x="21" y="17"/>
                </a:lnTo>
                <a:lnTo>
                  <a:pt x="46" y="15"/>
                </a:lnTo>
                <a:lnTo>
                  <a:pt x="77" y="13"/>
                </a:lnTo>
                <a:lnTo>
                  <a:pt x="115" y="12"/>
                </a:lnTo>
                <a:lnTo>
                  <a:pt x="158" y="10"/>
                </a:lnTo>
                <a:lnTo>
                  <a:pt x="204" y="8"/>
                </a:lnTo>
                <a:lnTo>
                  <a:pt x="252" y="5"/>
                </a:lnTo>
                <a:lnTo>
                  <a:pt x="298" y="3"/>
                </a:lnTo>
                <a:lnTo>
                  <a:pt x="346" y="2"/>
                </a:lnTo>
                <a:lnTo>
                  <a:pt x="388" y="2"/>
                </a:lnTo>
                <a:lnTo>
                  <a:pt x="430" y="0"/>
                </a:lnTo>
                <a:lnTo>
                  <a:pt x="464" y="0"/>
                </a:lnTo>
                <a:lnTo>
                  <a:pt x="492" y="0"/>
                </a:lnTo>
                <a:lnTo>
                  <a:pt x="512" y="2"/>
                </a:lnTo>
                <a:lnTo>
                  <a:pt x="522" y="3"/>
                </a:lnTo>
                <a:lnTo>
                  <a:pt x="517" y="3"/>
                </a:lnTo>
                <a:lnTo>
                  <a:pt x="501" y="5"/>
                </a:lnTo>
                <a:lnTo>
                  <a:pt x="477" y="7"/>
                </a:lnTo>
                <a:lnTo>
                  <a:pt x="446" y="8"/>
                </a:lnTo>
                <a:lnTo>
                  <a:pt x="408" y="12"/>
                </a:lnTo>
                <a:lnTo>
                  <a:pt x="367" y="15"/>
                </a:lnTo>
                <a:lnTo>
                  <a:pt x="323" y="17"/>
                </a:lnTo>
                <a:lnTo>
                  <a:pt x="276" y="20"/>
                </a:lnTo>
                <a:lnTo>
                  <a:pt x="229" y="22"/>
                </a:lnTo>
                <a:lnTo>
                  <a:pt x="182" y="23"/>
                </a:lnTo>
                <a:lnTo>
                  <a:pt x="138" y="25"/>
                </a:lnTo>
                <a:lnTo>
                  <a:pt x="98" y="25"/>
                </a:lnTo>
                <a:lnTo>
                  <a:pt x="62" y="25"/>
                </a:lnTo>
                <a:lnTo>
                  <a:pt x="34" y="25"/>
                </a:lnTo>
                <a:lnTo>
                  <a:pt x="13" y="22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7" name="Freeform 218"/>
          <p:cNvSpPr>
            <a:spLocks/>
          </p:cNvSpPr>
          <p:nvPr/>
        </p:nvSpPr>
        <p:spPr bwMode="auto">
          <a:xfrm>
            <a:off x="7037388" y="4846448"/>
            <a:ext cx="379413" cy="22225"/>
          </a:xfrm>
          <a:custGeom>
            <a:avLst/>
            <a:gdLst>
              <a:gd name="T0" fmla="*/ 239 w 239"/>
              <a:gd name="T1" fmla="*/ 4 h 14"/>
              <a:gd name="T2" fmla="*/ 229 w 239"/>
              <a:gd name="T3" fmla="*/ 4 h 14"/>
              <a:gd name="T4" fmla="*/ 205 w 239"/>
              <a:gd name="T5" fmla="*/ 2 h 14"/>
              <a:gd name="T6" fmla="*/ 169 w 239"/>
              <a:gd name="T7" fmla="*/ 2 h 14"/>
              <a:gd name="T8" fmla="*/ 126 w 239"/>
              <a:gd name="T9" fmla="*/ 0 h 14"/>
              <a:gd name="T10" fmla="*/ 83 w 239"/>
              <a:gd name="T11" fmla="*/ 0 h 14"/>
              <a:gd name="T12" fmla="*/ 45 w 239"/>
              <a:gd name="T13" fmla="*/ 2 h 14"/>
              <a:gd name="T14" fmla="*/ 15 w 239"/>
              <a:gd name="T15" fmla="*/ 5 h 14"/>
              <a:gd name="T16" fmla="*/ 0 w 239"/>
              <a:gd name="T17" fmla="*/ 10 h 14"/>
              <a:gd name="T18" fmla="*/ 10 w 239"/>
              <a:gd name="T19" fmla="*/ 10 h 14"/>
              <a:gd name="T20" fmla="*/ 35 w 239"/>
              <a:gd name="T21" fmla="*/ 12 h 14"/>
              <a:gd name="T22" fmla="*/ 70 w 239"/>
              <a:gd name="T23" fmla="*/ 12 h 14"/>
              <a:gd name="T24" fmla="*/ 112 w 239"/>
              <a:gd name="T25" fmla="*/ 14 h 14"/>
              <a:gd name="T26" fmla="*/ 154 w 239"/>
              <a:gd name="T27" fmla="*/ 14 h 14"/>
              <a:gd name="T28" fmla="*/ 193 w 239"/>
              <a:gd name="T29" fmla="*/ 12 h 14"/>
              <a:gd name="T30" fmla="*/ 223 w 239"/>
              <a:gd name="T31" fmla="*/ 9 h 14"/>
              <a:gd name="T32" fmla="*/ 239 w 239"/>
              <a:gd name="T33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9" h="14">
                <a:moveTo>
                  <a:pt x="239" y="4"/>
                </a:moveTo>
                <a:lnTo>
                  <a:pt x="229" y="4"/>
                </a:lnTo>
                <a:lnTo>
                  <a:pt x="205" y="2"/>
                </a:lnTo>
                <a:lnTo>
                  <a:pt x="169" y="2"/>
                </a:lnTo>
                <a:lnTo>
                  <a:pt x="126" y="0"/>
                </a:lnTo>
                <a:lnTo>
                  <a:pt x="83" y="0"/>
                </a:lnTo>
                <a:lnTo>
                  <a:pt x="45" y="2"/>
                </a:lnTo>
                <a:lnTo>
                  <a:pt x="15" y="5"/>
                </a:lnTo>
                <a:lnTo>
                  <a:pt x="0" y="10"/>
                </a:lnTo>
                <a:lnTo>
                  <a:pt x="10" y="10"/>
                </a:lnTo>
                <a:lnTo>
                  <a:pt x="35" y="12"/>
                </a:lnTo>
                <a:lnTo>
                  <a:pt x="70" y="12"/>
                </a:lnTo>
                <a:lnTo>
                  <a:pt x="112" y="14"/>
                </a:lnTo>
                <a:lnTo>
                  <a:pt x="154" y="14"/>
                </a:lnTo>
                <a:lnTo>
                  <a:pt x="193" y="12"/>
                </a:lnTo>
                <a:lnTo>
                  <a:pt x="223" y="9"/>
                </a:lnTo>
                <a:lnTo>
                  <a:pt x="239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8" name="Freeform 219"/>
          <p:cNvSpPr>
            <a:spLocks/>
          </p:cNvSpPr>
          <p:nvPr/>
        </p:nvSpPr>
        <p:spPr bwMode="auto">
          <a:xfrm>
            <a:off x="6584950" y="4865498"/>
            <a:ext cx="306388" cy="20638"/>
          </a:xfrm>
          <a:custGeom>
            <a:avLst/>
            <a:gdLst>
              <a:gd name="T0" fmla="*/ 193 w 193"/>
              <a:gd name="T1" fmla="*/ 2 h 13"/>
              <a:gd name="T2" fmla="*/ 185 w 193"/>
              <a:gd name="T3" fmla="*/ 2 h 13"/>
              <a:gd name="T4" fmla="*/ 165 w 193"/>
              <a:gd name="T5" fmla="*/ 0 h 13"/>
              <a:gd name="T6" fmla="*/ 137 w 193"/>
              <a:gd name="T7" fmla="*/ 0 h 13"/>
              <a:gd name="T8" fmla="*/ 102 w 193"/>
              <a:gd name="T9" fmla="*/ 0 h 13"/>
              <a:gd name="T10" fmla="*/ 68 w 193"/>
              <a:gd name="T11" fmla="*/ 0 h 13"/>
              <a:gd name="T12" fmla="*/ 38 w 193"/>
              <a:gd name="T13" fmla="*/ 2 h 13"/>
              <a:gd name="T14" fmla="*/ 13 w 193"/>
              <a:gd name="T15" fmla="*/ 5 h 13"/>
              <a:gd name="T16" fmla="*/ 0 w 193"/>
              <a:gd name="T17" fmla="*/ 8 h 13"/>
              <a:gd name="T18" fmla="*/ 7 w 193"/>
              <a:gd name="T19" fmla="*/ 8 h 13"/>
              <a:gd name="T20" fmla="*/ 25 w 193"/>
              <a:gd name="T21" fmla="*/ 10 h 13"/>
              <a:gd name="T22" fmla="*/ 51 w 193"/>
              <a:gd name="T23" fmla="*/ 12 h 13"/>
              <a:gd name="T24" fmla="*/ 83 w 193"/>
              <a:gd name="T25" fmla="*/ 13 h 13"/>
              <a:gd name="T26" fmla="*/ 116 w 193"/>
              <a:gd name="T27" fmla="*/ 13 h 13"/>
              <a:gd name="T28" fmla="*/ 147 w 193"/>
              <a:gd name="T29" fmla="*/ 12 h 13"/>
              <a:gd name="T30" fmla="*/ 173 w 193"/>
              <a:gd name="T31" fmla="*/ 8 h 13"/>
              <a:gd name="T32" fmla="*/ 193 w 193"/>
              <a:gd name="T3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3" h="13">
                <a:moveTo>
                  <a:pt x="193" y="2"/>
                </a:moveTo>
                <a:lnTo>
                  <a:pt x="185" y="2"/>
                </a:lnTo>
                <a:lnTo>
                  <a:pt x="165" y="0"/>
                </a:lnTo>
                <a:lnTo>
                  <a:pt x="137" y="0"/>
                </a:lnTo>
                <a:lnTo>
                  <a:pt x="102" y="0"/>
                </a:lnTo>
                <a:lnTo>
                  <a:pt x="68" y="0"/>
                </a:lnTo>
                <a:lnTo>
                  <a:pt x="38" y="2"/>
                </a:lnTo>
                <a:lnTo>
                  <a:pt x="13" y="5"/>
                </a:lnTo>
                <a:lnTo>
                  <a:pt x="0" y="8"/>
                </a:lnTo>
                <a:lnTo>
                  <a:pt x="7" y="8"/>
                </a:lnTo>
                <a:lnTo>
                  <a:pt x="25" y="10"/>
                </a:lnTo>
                <a:lnTo>
                  <a:pt x="51" y="12"/>
                </a:lnTo>
                <a:lnTo>
                  <a:pt x="83" y="13"/>
                </a:lnTo>
                <a:lnTo>
                  <a:pt x="116" y="13"/>
                </a:lnTo>
                <a:lnTo>
                  <a:pt x="147" y="12"/>
                </a:lnTo>
                <a:lnTo>
                  <a:pt x="173" y="8"/>
                </a:lnTo>
                <a:lnTo>
                  <a:pt x="193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19" name="Freeform 220"/>
          <p:cNvSpPr>
            <a:spLocks/>
          </p:cNvSpPr>
          <p:nvPr/>
        </p:nvSpPr>
        <p:spPr bwMode="auto">
          <a:xfrm>
            <a:off x="3811588" y="4674998"/>
            <a:ext cx="223838" cy="53975"/>
          </a:xfrm>
          <a:custGeom>
            <a:avLst/>
            <a:gdLst>
              <a:gd name="T0" fmla="*/ 0 w 141"/>
              <a:gd name="T1" fmla="*/ 0 h 34"/>
              <a:gd name="T2" fmla="*/ 5 w 141"/>
              <a:gd name="T3" fmla="*/ 0 h 34"/>
              <a:gd name="T4" fmla="*/ 17 w 141"/>
              <a:gd name="T5" fmla="*/ 1 h 34"/>
              <a:gd name="T6" fmla="*/ 35 w 141"/>
              <a:gd name="T7" fmla="*/ 3 h 34"/>
              <a:gd name="T8" fmla="*/ 58 w 141"/>
              <a:gd name="T9" fmla="*/ 6 h 34"/>
              <a:gd name="T10" fmla="*/ 81 w 141"/>
              <a:gd name="T11" fmla="*/ 11 h 34"/>
              <a:gd name="T12" fmla="*/ 104 w 141"/>
              <a:gd name="T13" fmla="*/ 18 h 34"/>
              <a:gd name="T14" fmla="*/ 124 w 141"/>
              <a:gd name="T15" fmla="*/ 24 h 34"/>
              <a:gd name="T16" fmla="*/ 141 w 141"/>
              <a:gd name="T17" fmla="*/ 34 h 34"/>
              <a:gd name="T18" fmla="*/ 136 w 141"/>
              <a:gd name="T19" fmla="*/ 34 h 34"/>
              <a:gd name="T20" fmla="*/ 122 w 141"/>
              <a:gd name="T21" fmla="*/ 33 h 34"/>
              <a:gd name="T22" fmla="*/ 103 w 141"/>
              <a:gd name="T23" fmla="*/ 29 h 34"/>
              <a:gd name="T24" fmla="*/ 78 w 141"/>
              <a:gd name="T25" fmla="*/ 26 h 34"/>
              <a:gd name="T26" fmla="*/ 55 w 141"/>
              <a:gd name="T27" fmla="*/ 21 h 34"/>
              <a:gd name="T28" fmla="*/ 32 w 141"/>
              <a:gd name="T29" fmla="*/ 16 h 34"/>
              <a:gd name="T30" fmla="*/ 12 w 141"/>
              <a:gd name="T31" fmla="*/ 8 h 34"/>
              <a:gd name="T32" fmla="*/ 0 w 141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1" h="34">
                <a:moveTo>
                  <a:pt x="0" y="0"/>
                </a:moveTo>
                <a:lnTo>
                  <a:pt x="5" y="0"/>
                </a:lnTo>
                <a:lnTo>
                  <a:pt x="17" y="1"/>
                </a:lnTo>
                <a:lnTo>
                  <a:pt x="35" y="3"/>
                </a:lnTo>
                <a:lnTo>
                  <a:pt x="58" y="6"/>
                </a:lnTo>
                <a:lnTo>
                  <a:pt x="81" y="11"/>
                </a:lnTo>
                <a:lnTo>
                  <a:pt x="104" y="18"/>
                </a:lnTo>
                <a:lnTo>
                  <a:pt x="124" y="24"/>
                </a:lnTo>
                <a:lnTo>
                  <a:pt x="141" y="34"/>
                </a:lnTo>
                <a:lnTo>
                  <a:pt x="136" y="34"/>
                </a:lnTo>
                <a:lnTo>
                  <a:pt x="122" y="33"/>
                </a:lnTo>
                <a:lnTo>
                  <a:pt x="103" y="29"/>
                </a:lnTo>
                <a:lnTo>
                  <a:pt x="78" y="26"/>
                </a:lnTo>
                <a:lnTo>
                  <a:pt x="55" y="21"/>
                </a:lnTo>
                <a:lnTo>
                  <a:pt x="32" y="16"/>
                </a:lnTo>
                <a:lnTo>
                  <a:pt x="12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0" name="Freeform 221"/>
          <p:cNvSpPr>
            <a:spLocks/>
          </p:cNvSpPr>
          <p:nvPr/>
        </p:nvSpPr>
        <p:spPr bwMode="auto">
          <a:xfrm>
            <a:off x="3989388" y="4695636"/>
            <a:ext cx="173038" cy="201613"/>
          </a:xfrm>
          <a:custGeom>
            <a:avLst/>
            <a:gdLst>
              <a:gd name="T0" fmla="*/ 0 w 109"/>
              <a:gd name="T1" fmla="*/ 0 h 127"/>
              <a:gd name="T2" fmla="*/ 5 w 109"/>
              <a:gd name="T3" fmla="*/ 5 h 127"/>
              <a:gd name="T4" fmla="*/ 15 w 109"/>
              <a:gd name="T5" fmla="*/ 16 h 127"/>
              <a:gd name="T6" fmla="*/ 32 w 109"/>
              <a:gd name="T7" fmla="*/ 33 h 127"/>
              <a:gd name="T8" fmla="*/ 52 w 109"/>
              <a:gd name="T9" fmla="*/ 54 h 127"/>
              <a:gd name="T10" fmla="*/ 70 w 109"/>
              <a:gd name="T11" fmla="*/ 76 h 127"/>
              <a:gd name="T12" fmla="*/ 88 w 109"/>
              <a:gd name="T13" fmla="*/ 97 h 127"/>
              <a:gd name="T14" fmla="*/ 101 w 109"/>
              <a:gd name="T15" fmla="*/ 114 h 127"/>
              <a:gd name="T16" fmla="*/ 109 w 109"/>
              <a:gd name="T17" fmla="*/ 127 h 127"/>
              <a:gd name="T18" fmla="*/ 106 w 109"/>
              <a:gd name="T19" fmla="*/ 124 h 127"/>
              <a:gd name="T20" fmla="*/ 96 w 109"/>
              <a:gd name="T21" fmla="*/ 114 h 127"/>
              <a:gd name="T22" fmla="*/ 81 w 109"/>
              <a:gd name="T23" fmla="*/ 100 h 127"/>
              <a:gd name="T24" fmla="*/ 63 w 109"/>
              <a:gd name="T25" fmla="*/ 82 h 127"/>
              <a:gd name="T26" fmla="*/ 45 w 109"/>
              <a:gd name="T27" fmla="*/ 63 h 127"/>
              <a:gd name="T28" fmla="*/ 27 w 109"/>
              <a:gd name="T29" fmla="*/ 41 h 127"/>
              <a:gd name="T30" fmla="*/ 12 w 109"/>
              <a:gd name="T31" fmla="*/ 20 h 127"/>
              <a:gd name="T32" fmla="*/ 0 w 109"/>
              <a:gd name="T3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9" h="127">
                <a:moveTo>
                  <a:pt x="0" y="0"/>
                </a:moveTo>
                <a:lnTo>
                  <a:pt x="5" y="5"/>
                </a:lnTo>
                <a:lnTo>
                  <a:pt x="15" y="16"/>
                </a:lnTo>
                <a:lnTo>
                  <a:pt x="32" y="33"/>
                </a:lnTo>
                <a:lnTo>
                  <a:pt x="52" y="54"/>
                </a:lnTo>
                <a:lnTo>
                  <a:pt x="70" y="76"/>
                </a:lnTo>
                <a:lnTo>
                  <a:pt x="88" y="97"/>
                </a:lnTo>
                <a:lnTo>
                  <a:pt x="101" y="114"/>
                </a:lnTo>
                <a:lnTo>
                  <a:pt x="109" y="127"/>
                </a:lnTo>
                <a:lnTo>
                  <a:pt x="106" y="124"/>
                </a:lnTo>
                <a:lnTo>
                  <a:pt x="96" y="114"/>
                </a:lnTo>
                <a:lnTo>
                  <a:pt x="81" y="100"/>
                </a:lnTo>
                <a:lnTo>
                  <a:pt x="63" y="82"/>
                </a:lnTo>
                <a:lnTo>
                  <a:pt x="45" y="63"/>
                </a:lnTo>
                <a:lnTo>
                  <a:pt x="27" y="41"/>
                </a:lnTo>
                <a:lnTo>
                  <a:pt x="12" y="2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1" name="Freeform 222"/>
          <p:cNvSpPr>
            <a:spLocks/>
          </p:cNvSpPr>
          <p:nvPr/>
        </p:nvSpPr>
        <p:spPr bwMode="auto">
          <a:xfrm>
            <a:off x="4100513" y="4832161"/>
            <a:ext cx="46038" cy="142875"/>
          </a:xfrm>
          <a:custGeom>
            <a:avLst/>
            <a:gdLst>
              <a:gd name="T0" fmla="*/ 29 w 29"/>
              <a:gd name="T1" fmla="*/ 0 h 90"/>
              <a:gd name="T2" fmla="*/ 24 w 29"/>
              <a:gd name="T3" fmla="*/ 8 h 90"/>
              <a:gd name="T4" fmla="*/ 15 w 29"/>
              <a:gd name="T5" fmla="*/ 28 h 90"/>
              <a:gd name="T6" fmla="*/ 5 w 29"/>
              <a:gd name="T7" fmla="*/ 57 h 90"/>
              <a:gd name="T8" fmla="*/ 0 w 29"/>
              <a:gd name="T9" fmla="*/ 90 h 90"/>
              <a:gd name="T10" fmla="*/ 5 w 29"/>
              <a:gd name="T11" fmla="*/ 82 h 90"/>
              <a:gd name="T12" fmla="*/ 16 w 29"/>
              <a:gd name="T13" fmla="*/ 61 h 90"/>
              <a:gd name="T14" fmla="*/ 26 w 29"/>
              <a:gd name="T15" fmla="*/ 31 h 90"/>
              <a:gd name="T16" fmla="*/ 29 w 29"/>
              <a:gd name="T1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90">
                <a:moveTo>
                  <a:pt x="29" y="0"/>
                </a:moveTo>
                <a:lnTo>
                  <a:pt x="24" y="8"/>
                </a:lnTo>
                <a:lnTo>
                  <a:pt x="15" y="28"/>
                </a:lnTo>
                <a:lnTo>
                  <a:pt x="5" y="57"/>
                </a:lnTo>
                <a:lnTo>
                  <a:pt x="0" y="90"/>
                </a:lnTo>
                <a:lnTo>
                  <a:pt x="5" y="82"/>
                </a:lnTo>
                <a:lnTo>
                  <a:pt x="16" y="61"/>
                </a:lnTo>
                <a:lnTo>
                  <a:pt x="26" y="31"/>
                </a:lnTo>
                <a:lnTo>
                  <a:pt x="29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2" name="Freeform 223"/>
          <p:cNvSpPr>
            <a:spLocks/>
          </p:cNvSpPr>
          <p:nvPr/>
        </p:nvSpPr>
        <p:spPr bwMode="auto">
          <a:xfrm>
            <a:off x="4097338" y="4857561"/>
            <a:ext cx="303213" cy="20638"/>
          </a:xfrm>
          <a:custGeom>
            <a:avLst/>
            <a:gdLst>
              <a:gd name="T0" fmla="*/ 191 w 191"/>
              <a:gd name="T1" fmla="*/ 2 h 13"/>
              <a:gd name="T2" fmla="*/ 183 w 191"/>
              <a:gd name="T3" fmla="*/ 2 h 13"/>
              <a:gd name="T4" fmla="*/ 163 w 191"/>
              <a:gd name="T5" fmla="*/ 0 h 13"/>
              <a:gd name="T6" fmla="*/ 135 w 191"/>
              <a:gd name="T7" fmla="*/ 0 h 13"/>
              <a:gd name="T8" fmla="*/ 101 w 191"/>
              <a:gd name="T9" fmla="*/ 0 h 13"/>
              <a:gd name="T10" fmla="*/ 68 w 191"/>
              <a:gd name="T11" fmla="*/ 0 h 13"/>
              <a:gd name="T12" fmla="*/ 36 w 191"/>
              <a:gd name="T13" fmla="*/ 2 h 13"/>
              <a:gd name="T14" fmla="*/ 13 w 191"/>
              <a:gd name="T15" fmla="*/ 5 h 13"/>
              <a:gd name="T16" fmla="*/ 0 w 191"/>
              <a:gd name="T17" fmla="*/ 8 h 13"/>
              <a:gd name="T18" fmla="*/ 7 w 191"/>
              <a:gd name="T19" fmla="*/ 8 h 13"/>
              <a:gd name="T20" fmla="*/ 25 w 191"/>
              <a:gd name="T21" fmla="*/ 10 h 13"/>
              <a:gd name="T22" fmla="*/ 51 w 191"/>
              <a:gd name="T23" fmla="*/ 12 h 13"/>
              <a:gd name="T24" fmla="*/ 81 w 191"/>
              <a:gd name="T25" fmla="*/ 13 h 13"/>
              <a:gd name="T26" fmla="*/ 114 w 191"/>
              <a:gd name="T27" fmla="*/ 13 h 13"/>
              <a:gd name="T28" fmla="*/ 145 w 191"/>
              <a:gd name="T29" fmla="*/ 13 h 13"/>
              <a:gd name="T30" fmla="*/ 171 w 191"/>
              <a:gd name="T31" fmla="*/ 8 h 13"/>
              <a:gd name="T32" fmla="*/ 191 w 191"/>
              <a:gd name="T33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1" h="13">
                <a:moveTo>
                  <a:pt x="191" y="2"/>
                </a:moveTo>
                <a:lnTo>
                  <a:pt x="183" y="2"/>
                </a:lnTo>
                <a:lnTo>
                  <a:pt x="163" y="0"/>
                </a:lnTo>
                <a:lnTo>
                  <a:pt x="135" y="0"/>
                </a:lnTo>
                <a:lnTo>
                  <a:pt x="101" y="0"/>
                </a:lnTo>
                <a:lnTo>
                  <a:pt x="68" y="0"/>
                </a:lnTo>
                <a:lnTo>
                  <a:pt x="36" y="2"/>
                </a:lnTo>
                <a:lnTo>
                  <a:pt x="13" y="5"/>
                </a:lnTo>
                <a:lnTo>
                  <a:pt x="0" y="8"/>
                </a:lnTo>
                <a:lnTo>
                  <a:pt x="7" y="8"/>
                </a:lnTo>
                <a:lnTo>
                  <a:pt x="25" y="10"/>
                </a:lnTo>
                <a:lnTo>
                  <a:pt x="51" y="12"/>
                </a:lnTo>
                <a:lnTo>
                  <a:pt x="81" y="13"/>
                </a:lnTo>
                <a:lnTo>
                  <a:pt x="114" y="13"/>
                </a:lnTo>
                <a:lnTo>
                  <a:pt x="145" y="13"/>
                </a:lnTo>
                <a:lnTo>
                  <a:pt x="171" y="8"/>
                </a:lnTo>
                <a:lnTo>
                  <a:pt x="191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3" name="Freeform 224"/>
          <p:cNvSpPr>
            <a:spLocks/>
          </p:cNvSpPr>
          <p:nvPr/>
        </p:nvSpPr>
        <p:spPr bwMode="auto">
          <a:xfrm>
            <a:off x="6564313" y="5014723"/>
            <a:ext cx="881063" cy="28575"/>
          </a:xfrm>
          <a:custGeom>
            <a:avLst/>
            <a:gdLst>
              <a:gd name="T0" fmla="*/ 555 w 555"/>
              <a:gd name="T1" fmla="*/ 0 h 18"/>
              <a:gd name="T2" fmla="*/ 549 w 555"/>
              <a:gd name="T3" fmla="*/ 0 h 18"/>
              <a:gd name="T4" fmla="*/ 532 w 555"/>
              <a:gd name="T5" fmla="*/ 0 h 18"/>
              <a:gd name="T6" fmla="*/ 506 w 555"/>
              <a:gd name="T7" fmla="*/ 0 h 18"/>
              <a:gd name="T8" fmla="*/ 471 w 555"/>
              <a:gd name="T9" fmla="*/ 2 h 18"/>
              <a:gd name="T10" fmla="*/ 430 w 555"/>
              <a:gd name="T11" fmla="*/ 2 h 18"/>
              <a:gd name="T12" fmla="*/ 384 w 555"/>
              <a:gd name="T13" fmla="*/ 3 h 18"/>
              <a:gd name="T14" fmla="*/ 335 w 555"/>
              <a:gd name="T15" fmla="*/ 3 h 18"/>
              <a:gd name="T16" fmla="*/ 285 w 555"/>
              <a:gd name="T17" fmla="*/ 5 h 18"/>
              <a:gd name="T18" fmla="*/ 234 w 555"/>
              <a:gd name="T19" fmla="*/ 5 h 18"/>
              <a:gd name="T20" fmla="*/ 183 w 555"/>
              <a:gd name="T21" fmla="*/ 7 h 18"/>
              <a:gd name="T22" fmla="*/ 137 w 555"/>
              <a:gd name="T23" fmla="*/ 8 h 18"/>
              <a:gd name="T24" fmla="*/ 94 w 555"/>
              <a:gd name="T25" fmla="*/ 10 h 18"/>
              <a:gd name="T26" fmla="*/ 58 w 555"/>
              <a:gd name="T27" fmla="*/ 12 h 18"/>
              <a:gd name="T28" fmla="*/ 30 w 555"/>
              <a:gd name="T29" fmla="*/ 13 h 18"/>
              <a:gd name="T30" fmla="*/ 10 w 555"/>
              <a:gd name="T31" fmla="*/ 15 h 18"/>
              <a:gd name="T32" fmla="*/ 0 w 555"/>
              <a:gd name="T33" fmla="*/ 16 h 18"/>
              <a:gd name="T34" fmla="*/ 7 w 555"/>
              <a:gd name="T35" fmla="*/ 16 h 18"/>
              <a:gd name="T36" fmla="*/ 23 w 555"/>
              <a:gd name="T37" fmla="*/ 16 h 18"/>
              <a:gd name="T38" fmla="*/ 48 w 555"/>
              <a:gd name="T39" fmla="*/ 16 h 18"/>
              <a:gd name="T40" fmla="*/ 83 w 555"/>
              <a:gd name="T41" fmla="*/ 16 h 18"/>
              <a:gd name="T42" fmla="*/ 122 w 555"/>
              <a:gd name="T43" fmla="*/ 18 h 18"/>
              <a:gd name="T44" fmla="*/ 167 w 555"/>
              <a:gd name="T45" fmla="*/ 18 h 18"/>
              <a:gd name="T46" fmla="*/ 216 w 555"/>
              <a:gd name="T47" fmla="*/ 16 h 18"/>
              <a:gd name="T48" fmla="*/ 265 w 555"/>
              <a:gd name="T49" fmla="*/ 16 h 18"/>
              <a:gd name="T50" fmla="*/ 317 w 555"/>
              <a:gd name="T51" fmla="*/ 16 h 18"/>
              <a:gd name="T52" fmla="*/ 366 w 555"/>
              <a:gd name="T53" fmla="*/ 15 h 18"/>
              <a:gd name="T54" fmla="*/ 412 w 555"/>
              <a:gd name="T55" fmla="*/ 15 h 18"/>
              <a:gd name="T56" fmla="*/ 455 w 555"/>
              <a:gd name="T57" fmla="*/ 12 h 18"/>
              <a:gd name="T58" fmla="*/ 491 w 555"/>
              <a:gd name="T59" fmla="*/ 10 h 18"/>
              <a:gd name="T60" fmla="*/ 523 w 555"/>
              <a:gd name="T61" fmla="*/ 7 h 18"/>
              <a:gd name="T62" fmla="*/ 544 w 555"/>
              <a:gd name="T63" fmla="*/ 3 h 18"/>
              <a:gd name="T64" fmla="*/ 555 w 555"/>
              <a:gd name="T6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5" h="18">
                <a:moveTo>
                  <a:pt x="555" y="0"/>
                </a:moveTo>
                <a:lnTo>
                  <a:pt x="549" y="0"/>
                </a:lnTo>
                <a:lnTo>
                  <a:pt x="532" y="0"/>
                </a:lnTo>
                <a:lnTo>
                  <a:pt x="506" y="0"/>
                </a:lnTo>
                <a:lnTo>
                  <a:pt x="471" y="2"/>
                </a:lnTo>
                <a:lnTo>
                  <a:pt x="430" y="2"/>
                </a:lnTo>
                <a:lnTo>
                  <a:pt x="384" y="3"/>
                </a:lnTo>
                <a:lnTo>
                  <a:pt x="335" y="3"/>
                </a:lnTo>
                <a:lnTo>
                  <a:pt x="285" y="5"/>
                </a:lnTo>
                <a:lnTo>
                  <a:pt x="234" y="5"/>
                </a:lnTo>
                <a:lnTo>
                  <a:pt x="183" y="7"/>
                </a:lnTo>
                <a:lnTo>
                  <a:pt x="137" y="8"/>
                </a:lnTo>
                <a:lnTo>
                  <a:pt x="94" y="10"/>
                </a:lnTo>
                <a:lnTo>
                  <a:pt x="58" y="12"/>
                </a:lnTo>
                <a:lnTo>
                  <a:pt x="30" y="13"/>
                </a:lnTo>
                <a:lnTo>
                  <a:pt x="10" y="15"/>
                </a:lnTo>
                <a:lnTo>
                  <a:pt x="0" y="16"/>
                </a:lnTo>
                <a:lnTo>
                  <a:pt x="7" y="16"/>
                </a:lnTo>
                <a:lnTo>
                  <a:pt x="23" y="16"/>
                </a:lnTo>
                <a:lnTo>
                  <a:pt x="48" y="16"/>
                </a:lnTo>
                <a:lnTo>
                  <a:pt x="83" y="16"/>
                </a:lnTo>
                <a:lnTo>
                  <a:pt x="122" y="18"/>
                </a:lnTo>
                <a:lnTo>
                  <a:pt x="167" y="18"/>
                </a:lnTo>
                <a:lnTo>
                  <a:pt x="216" y="16"/>
                </a:lnTo>
                <a:lnTo>
                  <a:pt x="265" y="16"/>
                </a:lnTo>
                <a:lnTo>
                  <a:pt x="317" y="16"/>
                </a:lnTo>
                <a:lnTo>
                  <a:pt x="366" y="15"/>
                </a:lnTo>
                <a:lnTo>
                  <a:pt x="412" y="15"/>
                </a:lnTo>
                <a:lnTo>
                  <a:pt x="455" y="12"/>
                </a:lnTo>
                <a:lnTo>
                  <a:pt x="491" y="10"/>
                </a:lnTo>
                <a:lnTo>
                  <a:pt x="523" y="7"/>
                </a:lnTo>
                <a:lnTo>
                  <a:pt x="544" y="3"/>
                </a:lnTo>
                <a:lnTo>
                  <a:pt x="55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4" name="Freeform 225"/>
          <p:cNvSpPr>
            <a:spLocks/>
          </p:cNvSpPr>
          <p:nvPr/>
        </p:nvSpPr>
        <p:spPr bwMode="auto">
          <a:xfrm>
            <a:off x="6080125" y="4773423"/>
            <a:ext cx="206375" cy="215900"/>
          </a:xfrm>
          <a:custGeom>
            <a:avLst/>
            <a:gdLst>
              <a:gd name="T0" fmla="*/ 130 w 130"/>
              <a:gd name="T1" fmla="*/ 0 h 136"/>
              <a:gd name="T2" fmla="*/ 125 w 130"/>
              <a:gd name="T3" fmla="*/ 5 h 136"/>
              <a:gd name="T4" fmla="*/ 114 w 130"/>
              <a:gd name="T5" fmla="*/ 17 h 136"/>
              <a:gd name="T6" fmla="*/ 96 w 130"/>
              <a:gd name="T7" fmla="*/ 33 h 136"/>
              <a:gd name="T8" fmla="*/ 74 w 130"/>
              <a:gd name="T9" fmla="*/ 53 h 136"/>
              <a:gd name="T10" fmla="*/ 51 w 130"/>
              <a:gd name="T11" fmla="*/ 76 h 136"/>
              <a:gd name="T12" fmla="*/ 30 w 130"/>
              <a:gd name="T13" fmla="*/ 98 h 136"/>
              <a:gd name="T14" fmla="*/ 12 w 130"/>
              <a:gd name="T15" fmla="*/ 119 h 136"/>
              <a:gd name="T16" fmla="*/ 0 w 130"/>
              <a:gd name="T17" fmla="*/ 136 h 136"/>
              <a:gd name="T18" fmla="*/ 5 w 130"/>
              <a:gd name="T19" fmla="*/ 131 h 136"/>
              <a:gd name="T20" fmla="*/ 20 w 130"/>
              <a:gd name="T21" fmla="*/ 119 h 136"/>
              <a:gd name="T22" fmla="*/ 38 w 130"/>
              <a:gd name="T23" fmla="*/ 101 h 136"/>
              <a:gd name="T24" fmla="*/ 61 w 130"/>
              <a:gd name="T25" fmla="*/ 79 h 136"/>
              <a:gd name="T26" fmla="*/ 84 w 130"/>
              <a:gd name="T27" fmla="*/ 56 h 136"/>
              <a:gd name="T28" fmla="*/ 106 w 130"/>
              <a:gd name="T29" fmla="*/ 33 h 136"/>
              <a:gd name="T30" fmla="*/ 122 w 130"/>
              <a:gd name="T31" fmla="*/ 15 h 136"/>
              <a:gd name="T32" fmla="*/ 130 w 130"/>
              <a:gd name="T3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136">
                <a:moveTo>
                  <a:pt x="130" y="0"/>
                </a:moveTo>
                <a:lnTo>
                  <a:pt x="125" y="5"/>
                </a:lnTo>
                <a:lnTo>
                  <a:pt x="114" y="17"/>
                </a:lnTo>
                <a:lnTo>
                  <a:pt x="96" y="33"/>
                </a:lnTo>
                <a:lnTo>
                  <a:pt x="74" y="53"/>
                </a:lnTo>
                <a:lnTo>
                  <a:pt x="51" y="76"/>
                </a:lnTo>
                <a:lnTo>
                  <a:pt x="30" y="98"/>
                </a:lnTo>
                <a:lnTo>
                  <a:pt x="12" y="119"/>
                </a:lnTo>
                <a:lnTo>
                  <a:pt x="0" y="136"/>
                </a:lnTo>
                <a:lnTo>
                  <a:pt x="5" y="131"/>
                </a:lnTo>
                <a:lnTo>
                  <a:pt x="20" y="119"/>
                </a:lnTo>
                <a:lnTo>
                  <a:pt x="38" y="101"/>
                </a:lnTo>
                <a:lnTo>
                  <a:pt x="61" y="79"/>
                </a:lnTo>
                <a:lnTo>
                  <a:pt x="84" y="56"/>
                </a:lnTo>
                <a:lnTo>
                  <a:pt x="106" y="33"/>
                </a:lnTo>
                <a:lnTo>
                  <a:pt x="122" y="15"/>
                </a:lnTo>
                <a:lnTo>
                  <a:pt x="1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5" name="Freeform 226"/>
          <p:cNvSpPr>
            <a:spLocks/>
          </p:cNvSpPr>
          <p:nvPr/>
        </p:nvSpPr>
        <p:spPr bwMode="auto">
          <a:xfrm>
            <a:off x="6653213" y="5070286"/>
            <a:ext cx="15875" cy="457200"/>
          </a:xfrm>
          <a:custGeom>
            <a:avLst/>
            <a:gdLst>
              <a:gd name="T0" fmla="*/ 3 w 10"/>
              <a:gd name="T1" fmla="*/ 0 h 288"/>
              <a:gd name="T2" fmla="*/ 2 w 10"/>
              <a:gd name="T3" fmla="*/ 42 h 288"/>
              <a:gd name="T4" fmla="*/ 0 w 10"/>
              <a:gd name="T5" fmla="*/ 140 h 288"/>
              <a:gd name="T6" fmla="*/ 0 w 10"/>
              <a:gd name="T7" fmla="*/ 239 h 288"/>
              <a:gd name="T8" fmla="*/ 5 w 10"/>
              <a:gd name="T9" fmla="*/ 288 h 288"/>
              <a:gd name="T10" fmla="*/ 7 w 10"/>
              <a:gd name="T11" fmla="*/ 249 h 288"/>
              <a:gd name="T12" fmla="*/ 10 w 10"/>
              <a:gd name="T13" fmla="*/ 156 h 288"/>
              <a:gd name="T14" fmla="*/ 10 w 10"/>
              <a:gd name="T15" fmla="*/ 59 h 288"/>
              <a:gd name="T16" fmla="*/ 3 w 10"/>
              <a:gd name="T1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88">
                <a:moveTo>
                  <a:pt x="3" y="0"/>
                </a:moveTo>
                <a:lnTo>
                  <a:pt x="2" y="42"/>
                </a:lnTo>
                <a:lnTo>
                  <a:pt x="0" y="140"/>
                </a:lnTo>
                <a:lnTo>
                  <a:pt x="0" y="239"/>
                </a:lnTo>
                <a:lnTo>
                  <a:pt x="5" y="288"/>
                </a:lnTo>
                <a:lnTo>
                  <a:pt x="7" y="249"/>
                </a:lnTo>
                <a:lnTo>
                  <a:pt x="10" y="156"/>
                </a:lnTo>
                <a:lnTo>
                  <a:pt x="10" y="59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6" name="Freeform 227"/>
          <p:cNvSpPr>
            <a:spLocks/>
          </p:cNvSpPr>
          <p:nvPr/>
        </p:nvSpPr>
        <p:spPr bwMode="auto">
          <a:xfrm>
            <a:off x="7319963" y="5078223"/>
            <a:ext cx="15875" cy="460375"/>
          </a:xfrm>
          <a:custGeom>
            <a:avLst/>
            <a:gdLst>
              <a:gd name="T0" fmla="*/ 5 w 10"/>
              <a:gd name="T1" fmla="*/ 0 h 290"/>
              <a:gd name="T2" fmla="*/ 4 w 10"/>
              <a:gd name="T3" fmla="*/ 42 h 290"/>
              <a:gd name="T4" fmla="*/ 2 w 10"/>
              <a:gd name="T5" fmla="*/ 140 h 290"/>
              <a:gd name="T6" fmla="*/ 0 w 10"/>
              <a:gd name="T7" fmla="*/ 239 h 290"/>
              <a:gd name="T8" fmla="*/ 7 w 10"/>
              <a:gd name="T9" fmla="*/ 290 h 290"/>
              <a:gd name="T10" fmla="*/ 9 w 10"/>
              <a:gd name="T11" fmla="*/ 248 h 290"/>
              <a:gd name="T12" fmla="*/ 10 w 10"/>
              <a:gd name="T13" fmla="*/ 158 h 290"/>
              <a:gd name="T14" fmla="*/ 10 w 10"/>
              <a:gd name="T15" fmla="*/ 59 h 290"/>
              <a:gd name="T16" fmla="*/ 5 w 10"/>
              <a:gd name="T17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90">
                <a:moveTo>
                  <a:pt x="5" y="0"/>
                </a:moveTo>
                <a:lnTo>
                  <a:pt x="4" y="42"/>
                </a:lnTo>
                <a:lnTo>
                  <a:pt x="2" y="140"/>
                </a:lnTo>
                <a:lnTo>
                  <a:pt x="0" y="239"/>
                </a:lnTo>
                <a:lnTo>
                  <a:pt x="7" y="290"/>
                </a:lnTo>
                <a:lnTo>
                  <a:pt x="9" y="248"/>
                </a:lnTo>
                <a:lnTo>
                  <a:pt x="10" y="158"/>
                </a:lnTo>
                <a:lnTo>
                  <a:pt x="10" y="59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7" name="Freeform 228"/>
          <p:cNvSpPr>
            <a:spLocks/>
          </p:cNvSpPr>
          <p:nvPr/>
        </p:nvSpPr>
        <p:spPr bwMode="auto">
          <a:xfrm>
            <a:off x="6588125" y="5498911"/>
            <a:ext cx="863600" cy="23813"/>
          </a:xfrm>
          <a:custGeom>
            <a:avLst/>
            <a:gdLst>
              <a:gd name="T0" fmla="*/ 544 w 544"/>
              <a:gd name="T1" fmla="*/ 8 h 15"/>
              <a:gd name="T2" fmla="*/ 537 w 544"/>
              <a:gd name="T3" fmla="*/ 8 h 15"/>
              <a:gd name="T4" fmla="*/ 521 w 544"/>
              <a:gd name="T5" fmla="*/ 8 h 15"/>
              <a:gd name="T6" fmla="*/ 494 w 544"/>
              <a:gd name="T7" fmla="*/ 7 h 15"/>
              <a:gd name="T8" fmla="*/ 460 w 544"/>
              <a:gd name="T9" fmla="*/ 7 h 15"/>
              <a:gd name="T10" fmla="*/ 420 w 544"/>
              <a:gd name="T11" fmla="*/ 5 h 15"/>
              <a:gd name="T12" fmla="*/ 374 w 544"/>
              <a:gd name="T13" fmla="*/ 3 h 15"/>
              <a:gd name="T14" fmla="*/ 326 w 544"/>
              <a:gd name="T15" fmla="*/ 3 h 15"/>
              <a:gd name="T16" fmla="*/ 277 w 544"/>
              <a:gd name="T17" fmla="*/ 2 h 15"/>
              <a:gd name="T18" fmla="*/ 226 w 544"/>
              <a:gd name="T19" fmla="*/ 0 h 15"/>
              <a:gd name="T20" fmla="*/ 176 w 544"/>
              <a:gd name="T21" fmla="*/ 0 h 15"/>
              <a:gd name="T22" fmla="*/ 132 w 544"/>
              <a:gd name="T23" fmla="*/ 0 h 15"/>
              <a:gd name="T24" fmla="*/ 91 w 544"/>
              <a:gd name="T25" fmla="*/ 0 h 15"/>
              <a:gd name="T26" fmla="*/ 54 w 544"/>
              <a:gd name="T27" fmla="*/ 0 h 15"/>
              <a:gd name="T28" fmla="*/ 26 w 544"/>
              <a:gd name="T29" fmla="*/ 0 h 15"/>
              <a:gd name="T30" fmla="*/ 8 w 544"/>
              <a:gd name="T31" fmla="*/ 2 h 15"/>
              <a:gd name="T32" fmla="*/ 0 w 544"/>
              <a:gd name="T33" fmla="*/ 3 h 15"/>
              <a:gd name="T34" fmla="*/ 2 w 544"/>
              <a:gd name="T35" fmla="*/ 3 h 15"/>
              <a:gd name="T36" fmla="*/ 8 w 544"/>
              <a:gd name="T37" fmla="*/ 5 h 15"/>
              <a:gd name="T38" fmla="*/ 20 w 544"/>
              <a:gd name="T39" fmla="*/ 5 h 15"/>
              <a:gd name="T40" fmla="*/ 33 w 544"/>
              <a:gd name="T41" fmla="*/ 7 h 15"/>
              <a:gd name="T42" fmla="*/ 53 w 544"/>
              <a:gd name="T43" fmla="*/ 8 h 15"/>
              <a:gd name="T44" fmla="*/ 76 w 544"/>
              <a:gd name="T45" fmla="*/ 10 h 15"/>
              <a:gd name="T46" fmla="*/ 104 w 544"/>
              <a:gd name="T47" fmla="*/ 10 h 15"/>
              <a:gd name="T48" fmla="*/ 135 w 544"/>
              <a:gd name="T49" fmla="*/ 12 h 15"/>
              <a:gd name="T50" fmla="*/ 171 w 544"/>
              <a:gd name="T51" fmla="*/ 13 h 15"/>
              <a:gd name="T52" fmla="*/ 211 w 544"/>
              <a:gd name="T53" fmla="*/ 13 h 15"/>
              <a:gd name="T54" fmla="*/ 257 w 544"/>
              <a:gd name="T55" fmla="*/ 15 h 15"/>
              <a:gd name="T56" fmla="*/ 305 w 544"/>
              <a:gd name="T57" fmla="*/ 15 h 15"/>
              <a:gd name="T58" fmla="*/ 358 w 544"/>
              <a:gd name="T59" fmla="*/ 13 h 15"/>
              <a:gd name="T60" fmla="*/ 415 w 544"/>
              <a:gd name="T61" fmla="*/ 13 h 15"/>
              <a:gd name="T62" fmla="*/ 478 w 544"/>
              <a:gd name="T63" fmla="*/ 12 h 15"/>
              <a:gd name="T64" fmla="*/ 544 w 544"/>
              <a:gd name="T65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4" h="15">
                <a:moveTo>
                  <a:pt x="544" y="8"/>
                </a:moveTo>
                <a:lnTo>
                  <a:pt x="537" y="8"/>
                </a:lnTo>
                <a:lnTo>
                  <a:pt x="521" y="8"/>
                </a:lnTo>
                <a:lnTo>
                  <a:pt x="494" y="7"/>
                </a:lnTo>
                <a:lnTo>
                  <a:pt x="460" y="7"/>
                </a:lnTo>
                <a:lnTo>
                  <a:pt x="420" y="5"/>
                </a:lnTo>
                <a:lnTo>
                  <a:pt x="374" y="3"/>
                </a:lnTo>
                <a:lnTo>
                  <a:pt x="326" y="3"/>
                </a:lnTo>
                <a:lnTo>
                  <a:pt x="277" y="2"/>
                </a:lnTo>
                <a:lnTo>
                  <a:pt x="226" y="0"/>
                </a:lnTo>
                <a:lnTo>
                  <a:pt x="176" y="0"/>
                </a:lnTo>
                <a:lnTo>
                  <a:pt x="132" y="0"/>
                </a:lnTo>
                <a:lnTo>
                  <a:pt x="91" y="0"/>
                </a:lnTo>
                <a:lnTo>
                  <a:pt x="54" y="0"/>
                </a:lnTo>
                <a:lnTo>
                  <a:pt x="26" y="0"/>
                </a:lnTo>
                <a:lnTo>
                  <a:pt x="8" y="2"/>
                </a:lnTo>
                <a:lnTo>
                  <a:pt x="0" y="3"/>
                </a:lnTo>
                <a:lnTo>
                  <a:pt x="2" y="3"/>
                </a:lnTo>
                <a:lnTo>
                  <a:pt x="8" y="5"/>
                </a:lnTo>
                <a:lnTo>
                  <a:pt x="20" y="5"/>
                </a:lnTo>
                <a:lnTo>
                  <a:pt x="33" y="7"/>
                </a:lnTo>
                <a:lnTo>
                  <a:pt x="53" y="8"/>
                </a:lnTo>
                <a:lnTo>
                  <a:pt x="76" y="10"/>
                </a:lnTo>
                <a:lnTo>
                  <a:pt x="104" y="10"/>
                </a:lnTo>
                <a:lnTo>
                  <a:pt x="135" y="12"/>
                </a:lnTo>
                <a:lnTo>
                  <a:pt x="171" y="13"/>
                </a:lnTo>
                <a:lnTo>
                  <a:pt x="211" y="13"/>
                </a:lnTo>
                <a:lnTo>
                  <a:pt x="257" y="15"/>
                </a:lnTo>
                <a:lnTo>
                  <a:pt x="305" y="15"/>
                </a:lnTo>
                <a:lnTo>
                  <a:pt x="358" y="13"/>
                </a:lnTo>
                <a:lnTo>
                  <a:pt x="415" y="13"/>
                </a:lnTo>
                <a:lnTo>
                  <a:pt x="478" y="12"/>
                </a:lnTo>
                <a:lnTo>
                  <a:pt x="544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8" name="Freeform 229"/>
          <p:cNvSpPr>
            <a:spLocks/>
          </p:cNvSpPr>
          <p:nvPr/>
        </p:nvSpPr>
        <p:spPr bwMode="auto">
          <a:xfrm>
            <a:off x="6088063" y="5470336"/>
            <a:ext cx="206375" cy="49213"/>
          </a:xfrm>
          <a:custGeom>
            <a:avLst/>
            <a:gdLst>
              <a:gd name="T0" fmla="*/ 130 w 130"/>
              <a:gd name="T1" fmla="*/ 0 h 31"/>
              <a:gd name="T2" fmla="*/ 125 w 130"/>
              <a:gd name="T3" fmla="*/ 1 h 31"/>
              <a:gd name="T4" fmla="*/ 111 w 130"/>
              <a:gd name="T5" fmla="*/ 3 h 31"/>
              <a:gd name="T6" fmla="*/ 91 w 130"/>
              <a:gd name="T7" fmla="*/ 6 h 31"/>
              <a:gd name="T8" fmla="*/ 68 w 130"/>
              <a:gd name="T9" fmla="*/ 11 h 31"/>
              <a:gd name="T10" fmla="*/ 43 w 130"/>
              <a:gd name="T11" fmla="*/ 16 h 31"/>
              <a:gd name="T12" fmla="*/ 23 w 130"/>
              <a:gd name="T13" fmla="*/ 21 h 31"/>
              <a:gd name="T14" fmla="*/ 7 w 130"/>
              <a:gd name="T15" fmla="*/ 26 h 31"/>
              <a:gd name="T16" fmla="*/ 0 w 130"/>
              <a:gd name="T17" fmla="*/ 31 h 31"/>
              <a:gd name="T18" fmla="*/ 5 w 130"/>
              <a:gd name="T19" fmla="*/ 31 h 31"/>
              <a:gd name="T20" fmla="*/ 18 w 130"/>
              <a:gd name="T21" fmla="*/ 28 h 31"/>
              <a:gd name="T22" fmla="*/ 38 w 130"/>
              <a:gd name="T23" fmla="*/ 25 h 31"/>
              <a:gd name="T24" fmla="*/ 61 w 130"/>
              <a:gd name="T25" fmla="*/ 21 h 31"/>
              <a:gd name="T26" fmla="*/ 84 w 130"/>
              <a:gd name="T27" fmla="*/ 16 h 31"/>
              <a:gd name="T28" fmla="*/ 106 w 130"/>
              <a:gd name="T29" fmla="*/ 11 h 31"/>
              <a:gd name="T30" fmla="*/ 122 w 130"/>
              <a:gd name="T31" fmla="*/ 5 h 31"/>
              <a:gd name="T32" fmla="*/ 130 w 130"/>
              <a:gd name="T33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0" h="31">
                <a:moveTo>
                  <a:pt x="130" y="0"/>
                </a:moveTo>
                <a:lnTo>
                  <a:pt x="125" y="1"/>
                </a:lnTo>
                <a:lnTo>
                  <a:pt x="111" y="3"/>
                </a:lnTo>
                <a:lnTo>
                  <a:pt x="91" y="6"/>
                </a:lnTo>
                <a:lnTo>
                  <a:pt x="68" y="11"/>
                </a:lnTo>
                <a:lnTo>
                  <a:pt x="43" y="16"/>
                </a:lnTo>
                <a:lnTo>
                  <a:pt x="23" y="21"/>
                </a:lnTo>
                <a:lnTo>
                  <a:pt x="7" y="26"/>
                </a:lnTo>
                <a:lnTo>
                  <a:pt x="0" y="31"/>
                </a:lnTo>
                <a:lnTo>
                  <a:pt x="5" y="31"/>
                </a:lnTo>
                <a:lnTo>
                  <a:pt x="18" y="28"/>
                </a:lnTo>
                <a:lnTo>
                  <a:pt x="38" y="25"/>
                </a:lnTo>
                <a:lnTo>
                  <a:pt x="61" y="21"/>
                </a:lnTo>
                <a:lnTo>
                  <a:pt x="84" y="16"/>
                </a:lnTo>
                <a:lnTo>
                  <a:pt x="106" y="11"/>
                </a:lnTo>
                <a:lnTo>
                  <a:pt x="122" y="5"/>
                </a:lnTo>
                <a:lnTo>
                  <a:pt x="13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29" name="Freeform 230"/>
          <p:cNvSpPr>
            <a:spLocks/>
          </p:cNvSpPr>
          <p:nvPr/>
        </p:nvSpPr>
        <p:spPr bwMode="auto">
          <a:xfrm>
            <a:off x="7408863" y="5002023"/>
            <a:ext cx="23813" cy="541338"/>
          </a:xfrm>
          <a:custGeom>
            <a:avLst/>
            <a:gdLst>
              <a:gd name="T0" fmla="*/ 15 w 15"/>
              <a:gd name="T1" fmla="*/ 0 h 341"/>
              <a:gd name="T2" fmla="*/ 14 w 15"/>
              <a:gd name="T3" fmla="*/ 51 h 341"/>
              <a:gd name="T4" fmla="*/ 12 w 15"/>
              <a:gd name="T5" fmla="*/ 165 h 341"/>
              <a:gd name="T6" fmla="*/ 9 w 15"/>
              <a:gd name="T7" fmla="*/ 282 h 341"/>
              <a:gd name="T8" fmla="*/ 4 w 15"/>
              <a:gd name="T9" fmla="*/ 341 h 341"/>
              <a:gd name="T10" fmla="*/ 2 w 15"/>
              <a:gd name="T11" fmla="*/ 295 h 341"/>
              <a:gd name="T12" fmla="*/ 0 w 15"/>
              <a:gd name="T13" fmla="*/ 188 h 341"/>
              <a:gd name="T14" fmla="*/ 4 w 15"/>
              <a:gd name="T15" fmla="*/ 72 h 341"/>
              <a:gd name="T16" fmla="*/ 15 w 15"/>
              <a:gd name="T17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341">
                <a:moveTo>
                  <a:pt x="15" y="0"/>
                </a:moveTo>
                <a:lnTo>
                  <a:pt x="14" y="51"/>
                </a:lnTo>
                <a:lnTo>
                  <a:pt x="12" y="165"/>
                </a:lnTo>
                <a:lnTo>
                  <a:pt x="9" y="282"/>
                </a:lnTo>
                <a:lnTo>
                  <a:pt x="4" y="341"/>
                </a:lnTo>
                <a:lnTo>
                  <a:pt x="2" y="295"/>
                </a:lnTo>
                <a:lnTo>
                  <a:pt x="0" y="188"/>
                </a:lnTo>
                <a:lnTo>
                  <a:pt x="4" y="72"/>
                </a:lnTo>
                <a:lnTo>
                  <a:pt x="1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0" name="Freeform 231"/>
          <p:cNvSpPr>
            <a:spLocks/>
          </p:cNvSpPr>
          <p:nvPr/>
        </p:nvSpPr>
        <p:spPr bwMode="auto">
          <a:xfrm>
            <a:off x="6375400" y="5135373"/>
            <a:ext cx="22225" cy="360363"/>
          </a:xfrm>
          <a:custGeom>
            <a:avLst/>
            <a:gdLst>
              <a:gd name="T0" fmla="*/ 5 w 14"/>
              <a:gd name="T1" fmla="*/ 227 h 227"/>
              <a:gd name="T2" fmla="*/ 4 w 14"/>
              <a:gd name="T3" fmla="*/ 194 h 227"/>
              <a:gd name="T4" fmla="*/ 2 w 14"/>
              <a:gd name="T5" fmla="*/ 119 h 227"/>
              <a:gd name="T6" fmla="*/ 0 w 14"/>
              <a:gd name="T7" fmla="*/ 41 h 227"/>
              <a:gd name="T8" fmla="*/ 2 w 14"/>
              <a:gd name="T9" fmla="*/ 0 h 227"/>
              <a:gd name="T10" fmla="*/ 5 w 14"/>
              <a:gd name="T11" fmla="*/ 29 h 227"/>
              <a:gd name="T12" fmla="*/ 12 w 14"/>
              <a:gd name="T13" fmla="*/ 95 h 227"/>
              <a:gd name="T14" fmla="*/ 14 w 14"/>
              <a:gd name="T15" fmla="*/ 173 h 227"/>
              <a:gd name="T16" fmla="*/ 5 w 14"/>
              <a:gd name="T1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27">
                <a:moveTo>
                  <a:pt x="5" y="227"/>
                </a:moveTo>
                <a:lnTo>
                  <a:pt x="4" y="194"/>
                </a:lnTo>
                <a:lnTo>
                  <a:pt x="2" y="119"/>
                </a:lnTo>
                <a:lnTo>
                  <a:pt x="0" y="41"/>
                </a:lnTo>
                <a:lnTo>
                  <a:pt x="2" y="0"/>
                </a:lnTo>
                <a:lnTo>
                  <a:pt x="5" y="29"/>
                </a:lnTo>
                <a:lnTo>
                  <a:pt x="12" y="95"/>
                </a:lnTo>
                <a:lnTo>
                  <a:pt x="14" y="173"/>
                </a:lnTo>
                <a:lnTo>
                  <a:pt x="5" y="2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1" name="Freeform 232"/>
          <p:cNvSpPr>
            <a:spLocks/>
          </p:cNvSpPr>
          <p:nvPr/>
        </p:nvSpPr>
        <p:spPr bwMode="auto">
          <a:xfrm>
            <a:off x="6354763" y="5151248"/>
            <a:ext cx="144463" cy="12700"/>
          </a:xfrm>
          <a:custGeom>
            <a:avLst/>
            <a:gdLst>
              <a:gd name="T0" fmla="*/ 0 w 91"/>
              <a:gd name="T1" fmla="*/ 1 h 8"/>
              <a:gd name="T2" fmla="*/ 4 w 91"/>
              <a:gd name="T3" fmla="*/ 1 h 8"/>
              <a:gd name="T4" fmla="*/ 13 w 91"/>
              <a:gd name="T5" fmla="*/ 1 h 8"/>
              <a:gd name="T6" fmla="*/ 27 w 91"/>
              <a:gd name="T7" fmla="*/ 0 h 8"/>
              <a:gd name="T8" fmla="*/ 41 w 91"/>
              <a:gd name="T9" fmla="*/ 0 h 8"/>
              <a:gd name="T10" fmla="*/ 58 w 91"/>
              <a:gd name="T11" fmla="*/ 0 h 8"/>
              <a:gd name="T12" fmla="*/ 73 w 91"/>
              <a:gd name="T13" fmla="*/ 0 h 8"/>
              <a:gd name="T14" fmla="*/ 84 w 91"/>
              <a:gd name="T15" fmla="*/ 1 h 8"/>
              <a:gd name="T16" fmla="*/ 91 w 91"/>
              <a:gd name="T17" fmla="*/ 3 h 8"/>
              <a:gd name="T18" fmla="*/ 88 w 91"/>
              <a:gd name="T19" fmla="*/ 3 h 8"/>
              <a:gd name="T20" fmla="*/ 79 w 91"/>
              <a:gd name="T21" fmla="*/ 5 h 8"/>
              <a:gd name="T22" fmla="*/ 66 w 91"/>
              <a:gd name="T23" fmla="*/ 6 h 8"/>
              <a:gd name="T24" fmla="*/ 53 w 91"/>
              <a:gd name="T25" fmla="*/ 6 h 8"/>
              <a:gd name="T26" fmla="*/ 37 w 91"/>
              <a:gd name="T27" fmla="*/ 8 h 8"/>
              <a:gd name="T28" fmla="*/ 22 w 91"/>
              <a:gd name="T29" fmla="*/ 8 h 8"/>
              <a:gd name="T30" fmla="*/ 10 w 91"/>
              <a:gd name="T31" fmla="*/ 5 h 8"/>
              <a:gd name="T32" fmla="*/ 0 w 91"/>
              <a:gd name="T3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" h="8">
                <a:moveTo>
                  <a:pt x="0" y="1"/>
                </a:moveTo>
                <a:lnTo>
                  <a:pt x="4" y="1"/>
                </a:lnTo>
                <a:lnTo>
                  <a:pt x="13" y="1"/>
                </a:lnTo>
                <a:lnTo>
                  <a:pt x="27" y="0"/>
                </a:lnTo>
                <a:lnTo>
                  <a:pt x="41" y="0"/>
                </a:lnTo>
                <a:lnTo>
                  <a:pt x="58" y="0"/>
                </a:lnTo>
                <a:lnTo>
                  <a:pt x="73" y="0"/>
                </a:lnTo>
                <a:lnTo>
                  <a:pt x="84" y="1"/>
                </a:lnTo>
                <a:lnTo>
                  <a:pt x="91" y="3"/>
                </a:lnTo>
                <a:lnTo>
                  <a:pt x="88" y="3"/>
                </a:lnTo>
                <a:lnTo>
                  <a:pt x="79" y="5"/>
                </a:lnTo>
                <a:lnTo>
                  <a:pt x="66" y="6"/>
                </a:lnTo>
                <a:lnTo>
                  <a:pt x="53" y="6"/>
                </a:lnTo>
                <a:lnTo>
                  <a:pt x="37" y="8"/>
                </a:lnTo>
                <a:lnTo>
                  <a:pt x="22" y="8"/>
                </a:lnTo>
                <a:lnTo>
                  <a:pt x="10" y="5"/>
                </a:lnTo>
                <a:lnTo>
                  <a:pt x="0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2" name="Freeform 233"/>
          <p:cNvSpPr>
            <a:spLocks/>
          </p:cNvSpPr>
          <p:nvPr/>
        </p:nvSpPr>
        <p:spPr bwMode="auto">
          <a:xfrm>
            <a:off x="6410325" y="5203636"/>
            <a:ext cx="9525" cy="276225"/>
          </a:xfrm>
          <a:custGeom>
            <a:avLst/>
            <a:gdLst>
              <a:gd name="T0" fmla="*/ 0 w 6"/>
              <a:gd name="T1" fmla="*/ 0 h 174"/>
              <a:gd name="T2" fmla="*/ 0 w 6"/>
              <a:gd name="T3" fmla="*/ 24 h 174"/>
              <a:gd name="T4" fmla="*/ 2 w 6"/>
              <a:gd name="T5" fmla="*/ 82 h 174"/>
              <a:gd name="T6" fmla="*/ 3 w 6"/>
              <a:gd name="T7" fmla="*/ 141 h 174"/>
              <a:gd name="T8" fmla="*/ 5 w 6"/>
              <a:gd name="T9" fmla="*/ 174 h 174"/>
              <a:gd name="T10" fmla="*/ 6 w 6"/>
              <a:gd name="T11" fmla="*/ 153 h 174"/>
              <a:gd name="T12" fmla="*/ 6 w 6"/>
              <a:gd name="T13" fmla="*/ 102 h 174"/>
              <a:gd name="T14" fmla="*/ 5 w 6"/>
              <a:gd name="T15" fmla="*/ 43 h 174"/>
              <a:gd name="T16" fmla="*/ 0 w 6"/>
              <a:gd name="T17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74">
                <a:moveTo>
                  <a:pt x="0" y="0"/>
                </a:moveTo>
                <a:lnTo>
                  <a:pt x="0" y="24"/>
                </a:lnTo>
                <a:lnTo>
                  <a:pt x="2" y="82"/>
                </a:lnTo>
                <a:lnTo>
                  <a:pt x="3" y="141"/>
                </a:lnTo>
                <a:lnTo>
                  <a:pt x="5" y="174"/>
                </a:lnTo>
                <a:lnTo>
                  <a:pt x="6" y="153"/>
                </a:lnTo>
                <a:lnTo>
                  <a:pt x="6" y="102"/>
                </a:lnTo>
                <a:lnTo>
                  <a:pt x="5" y="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3" name="Freeform 234"/>
          <p:cNvSpPr>
            <a:spLocks/>
          </p:cNvSpPr>
          <p:nvPr/>
        </p:nvSpPr>
        <p:spPr bwMode="auto">
          <a:xfrm>
            <a:off x="6773863" y="5144898"/>
            <a:ext cx="431800" cy="19050"/>
          </a:xfrm>
          <a:custGeom>
            <a:avLst/>
            <a:gdLst>
              <a:gd name="T0" fmla="*/ 0 w 272"/>
              <a:gd name="T1" fmla="*/ 4 h 12"/>
              <a:gd name="T2" fmla="*/ 3 w 272"/>
              <a:gd name="T3" fmla="*/ 4 h 12"/>
              <a:gd name="T4" fmla="*/ 11 w 272"/>
              <a:gd name="T5" fmla="*/ 4 h 12"/>
              <a:gd name="T6" fmla="*/ 25 w 272"/>
              <a:gd name="T7" fmla="*/ 4 h 12"/>
              <a:gd name="T8" fmla="*/ 41 w 272"/>
              <a:gd name="T9" fmla="*/ 2 h 12"/>
              <a:gd name="T10" fmla="*/ 61 w 272"/>
              <a:gd name="T11" fmla="*/ 2 h 12"/>
              <a:gd name="T12" fmla="*/ 82 w 272"/>
              <a:gd name="T13" fmla="*/ 2 h 12"/>
              <a:gd name="T14" fmla="*/ 107 w 272"/>
              <a:gd name="T15" fmla="*/ 2 h 12"/>
              <a:gd name="T16" fmla="*/ 132 w 272"/>
              <a:gd name="T17" fmla="*/ 0 h 12"/>
              <a:gd name="T18" fmla="*/ 157 w 272"/>
              <a:gd name="T19" fmla="*/ 0 h 12"/>
              <a:gd name="T20" fmla="*/ 181 w 272"/>
              <a:gd name="T21" fmla="*/ 0 h 12"/>
              <a:gd name="T22" fmla="*/ 204 w 272"/>
              <a:gd name="T23" fmla="*/ 0 h 12"/>
              <a:gd name="T24" fmla="*/ 224 w 272"/>
              <a:gd name="T25" fmla="*/ 2 h 12"/>
              <a:gd name="T26" fmla="*/ 242 w 272"/>
              <a:gd name="T27" fmla="*/ 2 h 12"/>
              <a:gd name="T28" fmla="*/ 257 w 272"/>
              <a:gd name="T29" fmla="*/ 4 h 12"/>
              <a:gd name="T30" fmla="*/ 267 w 272"/>
              <a:gd name="T31" fmla="*/ 5 h 12"/>
              <a:gd name="T32" fmla="*/ 272 w 272"/>
              <a:gd name="T33" fmla="*/ 7 h 12"/>
              <a:gd name="T34" fmla="*/ 269 w 272"/>
              <a:gd name="T35" fmla="*/ 7 h 12"/>
              <a:gd name="T36" fmla="*/ 262 w 272"/>
              <a:gd name="T37" fmla="*/ 7 h 12"/>
              <a:gd name="T38" fmla="*/ 249 w 272"/>
              <a:gd name="T39" fmla="*/ 9 h 12"/>
              <a:gd name="T40" fmla="*/ 234 w 272"/>
              <a:gd name="T41" fmla="*/ 9 h 12"/>
              <a:gd name="T42" fmla="*/ 216 w 272"/>
              <a:gd name="T43" fmla="*/ 10 h 12"/>
              <a:gd name="T44" fmla="*/ 194 w 272"/>
              <a:gd name="T45" fmla="*/ 10 h 12"/>
              <a:gd name="T46" fmla="*/ 171 w 272"/>
              <a:gd name="T47" fmla="*/ 10 h 12"/>
              <a:gd name="T48" fmla="*/ 148 w 272"/>
              <a:gd name="T49" fmla="*/ 12 h 12"/>
              <a:gd name="T50" fmla="*/ 124 w 272"/>
              <a:gd name="T51" fmla="*/ 12 h 12"/>
              <a:gd name="T52" fmla="*/ 100 w 272"/>
              <a:gd name="T53" fmla="*/ 12 h 12"/>
              <a:gd name="T54" fmla="*/ 77 w 272"/>
              <a:gd name="T55" fmla="*/ 12 h 12"/>
              <a:gd name="T56" fmla="*/ 56 w 272"/>
              <a:gd name="T57" fmla="*/ 12 h 12"/>
              <a:gd name="T58" fmla="*/ 36 w 272"/>
              <a:gd name="T59" fmla="*/ 10 h 12"/>
              <a:gd name="T60" fmla="*/ 21 w 272"/>
              <a:gd name="T61" fmla="*/ 9 h 12"/>
              <a:gd name="T62" fmla="*/ 8 w 272"/>
              <a:gd name="T63" fmla="*/ 7 h 12"/>
              <a:gd name="T64" fmla="*/ 0 w 272"/>
              <a:gd name="T65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2">
                <a:moveTo>
                  <a:pt x="0" y="4"/>
                </a:moveTo>
                <a:lnTo>
                  <a:pt x="3" y="4"/>
                </a:lnTo>
                <a:lnTo>
                  <a:pt x="11" y="4"/>
                </a:lnTo>
                <a:lnTo>
                  <a:pt x="25" y="4"/>
                </a:lnTo>
                <a:lnTo>
                  <a:pt x="41" y="2"/>
                </a:lnTo>
                <a:lnTo>
                  <a:pt x="61" y="2"/>
                </a:lnTo>
                <a:lnTo>
                  <a:pt x="82" y="2"/>
                </a:lnTo>
                <a:lnTo>
                  <a:pt x="107" y="2"/>
                </a:lnTo>
                <a:lnTo>
                  <a:pt x="132" y="0"/>
                </a:lnTo>
                <a:lnTo>
                  <a:pt x="157" y="0"/>
                </a:lnTo>
                <a:lnTo>
                  <a:pt x="181" y="0"/>
                </a:lnTo>
                <a:lnTo>
                  <a:pt x="204" y="0"/>
                </a:lnTo>
                <a:lnTo>
                  <a:pt x="224" y="2"/>
                </a:lnTo>
                <a:lnTo>
                  <a:pt x="242" y="2"/>
                </a:lnTo>
                <a:lnTo>
                  <a:pt x="257" y="4"/>
                </a:lnTo>
                <a:lnTo>
                  <a:pt x="267" y="5"/>
                </a:lnTo>
                <a:lnTo>
                  <a:pt x="272" y="7"/>
                </a:lnTo>
                <a:lnTo>
                  <a:pt x="269" y="7"/>
                </a:lnTo>
                <a:lnTo>
                  <a:pt x="262" y="7"/>
                </a:lnTo>
                <a:lnTo>
                  <a:pt x="249" y="9"/>
                </a:lnTo>
                <a:lnTo>
                  <a:pt x="234" y="9"/>
                </a:lnTo>
                <a:lnTo>
                  <a:pt x="216" y="10"/>
                </a:lnTo>
                <a:lnTo>
                  <a:pt x="194" y="10"/>
                </a:lnTo>
                <a:lnTo>
                  <a:pt x="171" y="10"/>
                </a:lnTo>
                <a:lnTo>
                  <a:pt x="148" y="12"/>
                </a:lnTo>
                <a:lnTo>
                  <a:pt x="124" y="12"/>
                </a:lnTo>
                <a:lnTo>
                  <a:pt x="100" y="12"/>
                </a:lnTo>
                <a:lnTo>
                  <a:pt x="77" y="12"/>
                </a:lnTo>
                <a:lnTo>
                  <a:pt x="56" y="12"/>
                </a:lnTo>
                <a:lnTo>
                  <a:pt x="36" y="10"/>
                </a:lnTo>
                <a:lnTo>
                  <a:pt x="21" y="9"/>
                </a:lnTo>
                <a:lnTo>
                  <a:pt x="8" y="7"/>
                </a:lnTo>
                <a:lnTo>
                  <a:pt x="0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4" name="Freeform 235"/>
          <p:cNvSpPr>
            <a:spLocks/>
          </p:cNvSpPr>
          <p:nvPr/>
        </p:nvSpPr>
        <p:spPr bwMode="auto">
          <a:xfrm>
            <a:off x="6789738" y="5281423"/>
            <a:ext cx="431800" cy="19050"/>
          </a:xfrm>
          <a:custGeom>
            <a:avLst/>
            <a:gdLst>
              <a:gd name="T0" fmla="*/ 0 w 272"/>
              <a:gd name="T1" fmla="*/ 3 h 12"/>
              <a:gd name="T2" fmla="*/ 3 w 272"/>
              <a:gd name="T3" fmla="*/ 3 h 12"/>
              <a:gd name="T4" fmla="*/ 11 w 272"/>
              <a:gd name="T5" fmla="*/ 3 h 12"/>
              <a:gd name="T6" fmla="*/ 25 w 272"/>
              <a:gd name="T7" fmla="*/ 3 h 12"/>
              <a:gd name="T8" fmla="*/ 41 w 272"/>
              <a:gd name="T9" fmla="*/ 2 h 12"/>
              <a:gd name="T10" fmla="*/ 61 w 272"/>
              <a:gd name="T11" fmla="*/ 2 h 12"/>
              <a:gd name="T12" fmla="*/ 82 w 272"/>
              <a:gd name="T13" fmla="*/ 2 h 12"/>
              <a:gd name="T14" fmla="*/ 107 w 272"/>
              <a:gd name="T15" fmla="*/ 2 h 12"/>
              <a:gd name="T16" fmla="*/ 132 w 272"/>
              <a:gd name="T17" fmla="*/ 0 h 12"/>
              <a:gd name="T18" fmla="*/ 156 w 272"/>
              <a:gd name="T19" fmla="*/ 0 h 12"/>
              <a:gd name="T20" fmla="*/ 181 w 272"/>
              <a:gd name="T21" fmla="*/ 0 h 12"/>
              <a:gd name="T22" fmla="*/ 204 w 272"/>
              <a:gd name="T23" fmla="*/ 0 h 12"/>
              <a:gd name="T24" fmla="*/ 224 w 272"/>
              <a:gd name="T25" fmla="*/ 2 h 12"/>
              <a:gd name="T26" fmla="*/ 242 w 272"/>
              <a:gd name="T27" fmla="*/ 2 h 12"/>
              <a:gd name="T28" fmla="*/ 257 w 272"/>
              <a:gd name="T29" fmla="*/ 3 h 12"/>
              <a:gd name="T30" fmla="*/ 267 w 272"/>
              <a:gd name="T31" fmla="*/ 5 h 12"/>
              <a:gd name="T32" fmla="*/ 272 w 272"/>
              <a:gd name="T33" fmla="*/ 7 h 12"/>
              <a:gd name="T34" fmla="*/ 268 w 272"/>
              <a:gd name="T35" fmla="*/ 7 h 12"/>
              <a:gd name="T36" fmla="*/ 262 w 272"/>
              <a:gd name="T37" fmla="*/ 7 h 12"/>
              <a:gd name="T38" fmla="*/ 249 w 272"/>
              <a:gd name="T39" fmla="*/ 8 h 12"/>
              <a:gd name="T40" fmla="*/ 234 w 272"/>
              <a:gd name="T41" fmla="*/ 8 h 12"/>
              <a:gd name="T42" fmla="*/ 216 w 272"/>
              <a:gd name="T43" fmla="*/ 8 h 12"/>
              <a:gd name="T44" fmla="*/ 194 w 272"/>
              <a:gd name="T45" fmla="*/ 10 h 12"/>
              <a:gd name="T46" fmla="*/ 171 w 272"/>
              <a:gd name="T47" fmla="*/ 10 h 12"/>
              <a:gd name="T48" fmla="*/ 148 w 272"/>
              <a:gd name="T49" fmla="*/ 10 h 12"/>
              <a:gd name="T50" fmla="*/ 123 w 272"/>
              <a:gd name="T51" fmla="*/ 12 h 12"/>
              <a:gd name="T52" fmla="*/ 100 w 272"/>
              <a:gd name="T53" fmla="*/ 12 h 12"/>
              <a:gd name="T54" fmla="*/ 77 w 272"/>
              <a:gd name="T55" fmla="*/ 10 h 12"/>
              <a:gd name="T56" fmla="*/ 56 w 272"/>
              <a:gd name="T57" fmla="*/ 10 h 12"/>
              <a:gd name="T58" fmla="*/ 36 w 272"/>
              <a:gd name="T59" fmla="*/ 10 h 12"/>
              <a:gd name="T60" fmla="*/ 21 w 272"/>
              <a:gd name="T61" fmla="*/ 8 h 12"/>
              <a:gd name="T62" fmla="*/ 8 w 272"/>
              <a:gd name="T63" fmla="*/ 7 h 12"/>
              <a:gd name="T64" fmla="*/ 0 w 272"/>
              <a:gd name="T65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2">
                <a:moveTo>
                  <a:pt x="0" y="3"/>
                </a:moveTo>
                <a:lnTo>
                  <a:pt x="3" y="3"/>
                </a:lnTo>
                <a:lnTo>
                  <a:pt x="11" y="3"/>
                </a:lnTo>
                <a:lnTo>
                  <a:pt x="25" y="3"/>
                </a:lnTo>
                <a:lnTo>
                  <a:pt x="41" y="2"/>
                </a:lnTo>
                <a:lnTo>
                  <a:pt x="61" y="2"/>
                </a:lnTo>
                <a:lnTo>
                  <a:pt x="82" y="2"/>
                </a:lnTo>
                <a:lnTo>
                  <a:pt x="107" y="2"/>
                </a:lnTo>
                <a:lnTo>
                  <a:pt x="132" y="0"/>
                </a:lnTo>
                <a:lnTo>
                  <a:pt x="156" y="0"/>
                </a:lnTo>
                <a:lnTo>
                  <a:pt x="181" y="0"/>
                </a:lnTo>
                <a:lnTo>
                  <a:pt x="204" y="0"/>
                </a:lnTo>
                <a:lnTo>
                  <a:pt x="224" y="2"/>
                </a:lnTo>
                <a:lnTo>
                  <a:pt x="242" y="2"/>
                </a:lnTo>
                <a:lnTo>
                  <a:pt x="257" y="3"/>
                </a:lnTo>
                <a:lnTo>
                  <a:pt x="267" y="5"/>
                </a:lnTo>
                <a:lnTo>
                  <a:pt x="272" y="7"/>
                </a:lnTo>
                <a:lnTo>
                  <a:pt x="268" y="7"/>
                </a:lnTo>
                <a:lnTo>
                  <a:pt x="262" y="7"/>
                </a:lnTo>
                <a:lnTo>
                  <a:pt x="249" y="8"/>
                </a:lnTo>
                <a:lnTo>
                  <a:pt x="234" y="8"/>
                </a:lnTo>
                <a:lnTo>
                  <a:pt x="216" y="8"/>
                </a:lnTo>
                <a:lnTo>
                  <a:pt x="194" y="10"/>
                </a:lnTo>
                <a:lnTo>
                  <a:pt x="171" y="10"/>
                </a:lnTo>
                <a:lnTo>
                  <a:pt x="148" y="10"/>
                </a:lnTo>
                <a:lnTo>
                  <a:pt x="123" y="12"/>
                </a:lnTo>
                <a:lnTo>
                  <a:pt x="100" y="12"/>
                </a:lnTo>
                <a:lnTo>
                  <a:pt x="77" y="10"/>
                </a:lnTo>
                <a:lnTo>
                  <a:pt x="56" y="10"/>
                </a:lnTo>
                <a:lnTo>
                  <a:pt x="36" y="10"/>
                </a:lnTo>
                <a:lnTo>
                  <a:pt x="21" y="8"/>
                </a:lnTo>
                <a:lnTo>
                  <a:pt x="8" y="7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5" name="Freeform 236"/>
          <p:cNvSpPr>
            <a:spLocks/>
          </p:cNvSpPr>
          <p:nvPr/>
        </p:nvSpPr>
        <p:spPr bwMode="auto">
          <a:xfrm>
            <a:off x="6805613" y="5402073"/>
            <a:ext cx="428625" cy="19050"/>
          </a:xfrm>
          <a:custGeom>
            <a:avLst/>
            <a:gdLst>
              <a:gd name="T0" fmla="*/ 0 w 270"/>
              <a:gd name="T1" fmla="*/ 2 h 12"/>
              <a:gd name="T2" fmla="*/ 3 w 270"/>
              <a:gd name="T3" fmla="*/ 2 h 12"/>
              <a:gd name="T4" fmla="*/ 11 w 270"/>
              <a:gd name="T5" fmla="*/ 2 h 12"/>
              <a:gd name="T6" fmla="*/ 24 w 270"/>
              <a:gd name="T7" fmla="*/ 2 h 12"/>
              <a:gd name="T8" fmla="*/ 41 w 270"/>
              <a:gd name="T9" fmla="*/ 2 h 12"/>
              <a:gd name="T10" fmla="*/ 61 w 270"/>
              <a:gd name="T11" fmla="*/ 2 h 12"/>
              <a:gd name="T12" fmla="*/ 82 w 270"/>
              <a:gd name="T13" fmla="*/ 0 h 12"/>
              <a:gd name="T14" fmla="*/ 105 w 270"/>
              <a:gd name="T15" fmla="*/ 0 h 12"/>
              <a:gd name="T16" fmla="*/ 130 w 270"/>
              <a:gd name="T17" fmla="*/ 0 h 12"/>
              <a:gd name="T18" fmla="*/ 155 w 270"/>
              <a:gd name="T19" fmla="*/ 2 h 12"/>
              <a:gd name="T20" fmla="*/ 179 w 270"/>
              <a:gd name="T21" fmla="*/ 2 h 12"/>
              <a:gd name="T22" fmla="*/ 202 w 270"/>
              <a:gd name="T23" fmla="*/ 2 h 12"/>
              <a:gd name="T24" fmla="*/ 222 w 270"/>
              <a:gd name="T25" fmla="*/ 3 h 12"/>
              <a:gd name="T26" fmla="*/ 240 w 270"/>
              <a:gd name="T27" fmla="*/ 5 h 12"/>
              <a:gd name="T28" fmla="*/ 255 w 270"/>
              <a:gd name="T29" fmla="*/ 5 h 12"/>
              <a:gd name="T30" fmla="*/ 265 w 270"/>
              <a:gd name="T31" fmla="*/ 8 h 12"/>
              <a:gd name="T32" fmla="*/ 270 w 270"/>
              <a:gd name="T33" fmla="*/ 10 h 12"/>
              <a:gd name="T34" fmla="*/ 267 w 270"/>
              <a:gd name="T35" fmla="*/ 10 h 12"/>
              <a:gd name="T36" fmla="*/ 260 w 270"/>
              <a:gd name="T37" fmla="*/ 10 h 12"/>
              <a:gd name="T38" fmla="*/ 247 w 270"/>
              <a:gd name="T39" fmla="*/ 10 h 12"/>
              <a:gd name="T40" fmla="*/ 232 w 270"/>
              <a:gd name="T41" fmla="*/ 12 h 12"/>
              <a:gd name="T42" fmla="*/ 214 w 270"/>
              <a:gd name="T43" fmla="*/ 12 h 12"/>
              <a:gd name="T44" fmla="*/ 193 w 270"/>
              <a:gd name="T45" fmla="*/ 12 h 12"/>
              <a:gd name="T46" fmla="*/ 169 w 270"/>
              <a:gd name="T47" fmla="*/ 12 h 12"/>
              <a:gd name="T48" fmla="*/ 146 w 270"/>
              <a:gd name="T49" fmla="*/ 12 h 12"/>
              <a:gd name="T50" fmla="*/ 122 w 270"/>
              <a:gd name="T51" fmla="*/ 12 h 12"/>
              <a:gd name="T52" fmla="*/ 99 w 270"/>
              <a:gd name="T53" fmla="*/ 12 h 12"/>
              <a:gd name="T54" fmla="*/ 76 w 270"/>
              <a:gd name="T55" fmla="*/ 12 h 12"/>
              <a:gd name="T56" fmla="*/ 54 w 270"/>
              <a:gd name="T57" fmla="*/ 10 h 12"/>
              <a:gd name="T58" fmla="*/ 36 w 270"/>
              <a:gd name="T59" fmla="*/ 8 h 12"/>
              <a:gd name="T60" fmla="*/ 20 w 270"/>
              <a:gd name="T61" fmla="*/ 7 h 12"/>
              <a:gd name="T62" fmla="*/ 8 w 270"/>
              <a:gd name="T63" fmla="*/ 5 h 12"/>
              <a:gd name="T64" fmla="*/ 0 w 270"/>
              <a:gd name="T6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0" h="12">
                <a:moveTo>
                  <a:pt x="0" y="2"/>
                </a:moveTo>
                <a:lnTo>
                  <a:pt x="3" y="2"/>
                </a:lnTo>
                <a:lnTo>
                  <a:pt x="11" y="2"/>
                </a:lnTo>
                <a:lnTo>
                  <a:pt x="24" y="2"/>
                </a:lnTo>
                <a:lnTo>
                  <a:pt x="41" y="2"/>
                </a:lnTo>
                <a:lnTo>
                  <a:pt x="61" y="2"/>
                </a:lnTo>
                <a:lnTo>
                  <a:pt x="82" y="0"/>
                </a:lnTo>
                <a:lnTo>
                  <a:pt x="105" y="0"/>
                </a:lnTo>
                <a:lnTo>
                  <a:pt x="130" y="0"/>
                </a:lnTo>
                <a:lnTo>
                  <a:pt x="155" y="2"/>
                </a:lnTo>
                <a:lnTo>
                  <a:pt x="179" y="2"/>
                </a:lnTo>
                <a:lnTo>
                  <a:pt x="202" y="2"/>
                </a:lnTo>
                <a:lnTo>
                  <a:pt x="222" y="3"/>
                </a:lnTo>
                <a:lnTo>
                  <a:pt x="240" y="5"/>
                </a:lnTo>
                <a:lnTo>
                  <a:pt x="255" y="5"/>
                </a:lnTo>
                <a:lnTo>
                  <a:pt x="265" y="8"/>
                </a:lnTo>
                <a:lnTo>
                  <a:pt x="270" y="10"/>
                </a:lnTo>
                <a:lnTo>
                  <a:pt x="267" y="10"/>
                </a:lnTo>
                <a:lnTo>
                  <a:pt x="260" y="10"/>
                </a:lnTo>
                <a:lnTo>
                  <a:pt x="247" y="10"/>
                </a:lnTo>
                <a:lnTo>
                  <a:pt x="232" y="12"/>
                </a:lnTo>
                <a:lnTo>
                  <a:pt x="214" y="12"/>
                </a:lnTo>
                <a:lnTo>
                  <a:pt x="193" y="12"/>
                </a:lnTo>
                <a:lnTo>
                  <a:pt x="169" y="12"/>
                </a:lnTo>
                <a:lnTo>
                  <a:pt x="146" y="12"/>
                </a:lnTo>
                <a:lnTo>
                  <a:pt x="122" y="12"/>
                </a:lnTo>
                <a:lnTo>
                  <a:pt x="99" y="12"/>
                </a:lnTo>
                <a:lnTo>
                  <a:pt x="76" y="12"/>
                </a:lnTo>
                <a:lnTo>
                  <a:pt x="54" y="10"/>
                </a:lnTo>
                <a:lnTo>
                  <a:pt x="36" y="8"/>
                </a:lnTo>
                <a:lnTo>
                  <a:pt x="20" y="7"/>
                </a:lnTo>
                <a:lnTo>
                  <a:pt x="8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6" name="Freeform 237"/>
          <p:cNvSpPr>
            <a:spLocks/>
          </p:cNvSpPr>
          <p:nvPr/>
        </p:nvSpPr>
        <p:spPr bwMode="auto">
          <a:xfrm>
            <a:off x="6302375" y="4862323"/>
            <a:ext cx="92075" cy="104775"/>
          </a:xfrm>
          <a:custGeom>
            <a:avLst/>
            <a:gdLst>
              <a:gd name="T0" fmla="*/ 58 w 58"/>
              <a:gd name="T1" fmla="*/ 35 h 66"/>
              <a:gd name="T2" fmla="*/ 55 w 58"/>
              <a:gd name="T3" fmla="*/ 22 h 66"/>
              <a:gd name="T4" fmla="*/ 48 w 58"/>
              <a:gd name="T5" fmla="*/ 10 h 66"/>
              <a:gd name="T6" fmla="*/ 38 w 58"/>
              <a:gd name="T7" fmla="*/ 4 h 66"/>
              <a:gd name="T8" fmla="*/ 25 w 58"/>
              <a:gd name="T9" fmla="*/ 0 h 66"/>
              <a:gd name="T10" fmla="*/ 18 w 58"/>
              <a:gd name="T11" fmla="*/ 0 h 66"/>
              <a:gd name="T12" fmla="*/ 12 w 58"/>
              <a:gd name="T13" fmla="*/ 2 h 66"/>
              <a:gd name="T14" fmla="*/ 5 w 58"/>
              <a:gd name="T15" fmla="*/ 5 h 66"/>
              <a:gd name="T16" fmla="*/ 0 w 58"/>
              <a:gd name="T17" fmla="*/ 9 h 66"/>
              <a:gd name="T18" fmla="*/ 4 w 58"/>
              <a:gd name="T19" fmla="*/ 7 h 66"/>
              <a:gd name="T20" fmla="*/ 9 w 58"/>
              <a:gd name="T21" fmla="*/ 7 h 66"/>
              <a:gd name="T22" fmla="*/ 12 w 58"/>
              <a:gd name="T23" fmla="*/ 7 h 66"/>
              <a:gd name="T24" fmla="*/ 15 w 58"/>
              <a:gd name="T25" fmla="*/ 7 h 66"/>
              <a:gd name="T26" fmla="*/ 28 w 58"/>
              <a:gd name="T27" fmla="*/ 10 h 66"/>
              <a:gd name="T28" fmla="*/ 40 w 58"/>
              <a:gd name="T29" fmla="*/ 17 h 66"/>
              <a:gd name="T30" fmla="*/ 46 w 58"/>
              <a:gd name="T31" fmla="*/ 28 h 66"/>
              <a:gd name="T32" fmla="*/ 50 w 58"/>
              <a:gd name="T33" fmla="*/ 42 h 66"/>
              <a:gd name="T34" fmla="*/ 48 w 58"/>
              <a:gd name="T35" fmla="*/ 48 h 66"/>
              <a:gd name="T36" fmla="*/ 46 w 58"/>
              <a:gd name="T37" fmla="*/ 55 h 66"/>
              <a:gd name="T38" fmla="*/ 43 w 58"/>
              <a:gd name="T39" fmla="*/ 61 h 66"/>
              <a:gd name="T40" fmla="*/ 38 w 58"/>
              <a:gd name="T41" fmla="*/ 66 h 66"/>
              <a:gd name="T42" fmla="*/ 46 w 58"/>
              <a:gd name="T43" fmla="*/ 60 h 66"/>
              <a:gd name="T44" fmla="*/ 53 w 58"/>
              <a:gd name="T45" fmla="*/ 53 h 66"/>
              <a:gd name="T46" fmla="*/ 56 w 58"/>
              <a:gd name="T47" fmla="*/ 45 h 66"/>
              <a:gd name="T48" fmla="*/ 58 w 58"/>
              <a:gd name="T49" fmla="*/ 3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8" h="66">
                <a:moveTo>
                  <a:pt x="58" y="35"/>
                </a:moveTo>
                <a:lnTo>
                  <a:pt x="55" y="22"/>
                </a:lnTo>
                <a:lnTo>
                  <a:pt x="48" y="10"/>
                </a:lnTo>
                <a:lnTo>
                  <a:pt x="38" y="4"/>
                </a:lnTo>
                <a:lnTo>
                  <a:pt x="25" y="0"/>
                </a:lnTo>
                <a:lnTo>
                  <a:pt x="18" y="0"/>
                </a:lnTo>
                <a:lnTo>
                  <a:pt x="12" y="2"/>
                </a:lnTo>
                <a:lnTo>
                  <a:pt x="5" y="5"/>
                </a:lnTo>
                <a:lnTo>
                  <a:pt x="0" y="9"/>
                </a:lnTo>
                <a:lnTo>
                  <a:pt x="4" y="7"/>
                </a:lnTo>
                <a:lnTo>
                  <a:pt x="9" y="7"/>
                </a:lnTo>
                <a:lnTo>
                  <a:pt x="12" y="7"/>
                </a:lnTo>
                <a:lnTo>
                  <a:pt x="15" y="7"/>
                </a:lnTo>
                <a:lnTo>
                  <a:pt x="28" y="10"/>
                </a:lnTo>
                <a:lnTo>
                  <a:pt x="40" y="17"/>
                </a:lnTo>
                <a:lnTo>
                  <a:pt x="46" y="28"/>
                </a:lnTo>
                <a:lnTo>
                  <a:pt x="50" y="42"/>
                </a:lnTo>
                <a:lnTo>
                  <a:pt x="48" y="48"/>
                </a:lnTo>
                <a:lnTo>
                  <a:pt x="46" y="55"/>
                </a:lnTo>
                <a:lnTo>
                  <a:pt x="43" y="61"/>
                </a:lnTo>
                <a:lnTo>
                  <a:pt x="38" y="66"/>
                </a:lnTo>
                <a:lnTo>
                  <a:pt x="46" y="60"/>
                </a:lnTo>
                <a:lnTo>
                  <a:pt x="53" y="53"/>
                </a:lnTo>
                <a:lnTo>
                  <a:pt x="56" y="45"/>
                </a:lnTo>
                <a:lnTo>
                  <a:pt x="58" y="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7" name="Freeform 238"/>
          <p:cNvSpPr>
            <a:spLocks/>
          </p:cNvSpPr>
          <p:nvPr/>
        </p:nvSpPr>
        <p:spPr bwMode="auto">
          <a:xfrm>
            <a:off x="6272213" y="4876611"/>
            <a:ext cx="90488" cy="104775"/>
          </a:xfrm>
          <a:custGeom>
            <a:avLst/>
            <a:gdLst>
              <a:gd name="T0" fmla="*/ 9 w 57"/>
              <a:gd name="T1" fmla="*/ 26 h 66"/>
              <a:gd name="T2" fmla="*/ 9 w 57"/>
              <a:gd name="T3" fmla="*/ 19 h 66"/>
              <a:gd name="T4" fmla="*/ 13 w 57"/>
              <a:gd name="T5" fmla="*/ 11 h 66"/>
              <a:gd name="T6" fmla="*/ 14 w 57"/>
              <a:gd name="T7" fmla="*/ 5 h 66"/>
              <a:gd name="T8" fmla="*/ 19 w 57"/>
              <a:gd name="T9" fmla="*/ 0 h 66"/>
              <a:gd name="T10" fmla="*/ 11 w 57"/>
              <a:gd name="T11" fmla="*/ 6 h 66"/>
              <a:gd name="T12" fmla="*/ 4 w 57"/>
              <a:gd name="T13" fmla="*/ 13 h 66"/>
              <a:gd name="T14" fmla="*/ 1 w 57"/>
              <a:gd name="T15" fmla="*/ 21 h 66"/>
              <a:gd name="T16" fmla="*/ 0 w 57"/>
              <a:gd name="T17" fmla="*/ 31 h 66"/>
              <a:gd name="T18" fmla="*/ 3 w 57"/>
              <a:gd name="T19" fmla="*/ 44 h 66"/>
              <a:gd name="T20" fmla="*/ 9 w 57"/>
              <a:gd name="T21" fmla="*/ 56 h 66"/>
              <a:gd name="T22" fmla="*/ 21 w 57"/>
              <a:gd name="T23" fmla="*/ 62 h 66"/>
              <a:gd name="T24" fmla="*/ 34 w 57"/>
              <a:gd name="T25" fmla="*/ 66 h 66"/>
              <a:gd name="T26" fmla="*/ 41 w 57"/>
              <a:gd name="T27" fmla="*/ 66 h 66"/>
              <a:gd name="T28" fmla="*/ 46 w 57"/>
              <a:gd name="T29" fmla="*/ 64 h 66"/>
              <a:gd name="T30" fmla="*/ 52 w 57"/>
              <a:gd name="T31" fmla="*/ 61 h 66"/>
              <a:gd name="T32" fmla="*/ 57 w 57"/>
              <a:gd name="T33" fmla="*/ 57 h 66"/>
              <a:gd name="T34" fmla="*/ 54 w 57"/>
              <a:gd name="T35" fmla="*/ 59 h 66"/>
              <a:gd name="T36" fmla="*/ 51 w 57"/>
              <a:gd name="T37" fmla="*/ 59 h 66"/>
              <a:gd name="T38" fmla="*/ 46 w 57"/>
              <a:gd name="T39" fmla="*/ 59 h 66"/>
              <a:gd name="T40" fmla="*/ 42 w 57"/>
              <a:gd name="T41" fmla="*/ 59 h 66"/>
              <a:gd name="T42" fmla="*/ 29 w 57"/>
              <a:gd name="T43" fmla="*/ 56 h 66"/>
              <a:gd name="T44" fmla="*/ 19 w 57"/>
              <a:gd name="T45" fmla="*/ 49 h 66"/>
              <a:gd name="T46" fmla="*/ 13 w 57"/>
              <a:gd name="T47" fmla="*/ 39 h 66"/>
              <a:gd name="T48" fmla="*/ 9 w 57"/>
              <a:gd name="T49" fmla="*/ 2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7" h="66">
                <a:moveTo>
                  <a:pt x="9" y="26"/>
                </a:moveTo>
                <a:lnTo>
                  <a:pt x="9" y="19"/>
                </a:lnTo>
                <a:lnTo>
                  <a:pt x="13" y="11"/>
                </a:lnTo>
                <a:lnTo>
                  <a:pt x="14" y="5"/>
                </a:lnTo>
                <a:lnTo>
                  <a:pt x="19" y="0"/>
                </a:lnTo>
                <a:lnTo>
                  <a:pt x="11" y="6"/>
                </a:lnTo>
                <a:lnTo>
                  <a:pt x="4" y="13"/>
                </a:lnTo>
                <a:lnTo>
                  <a:pt x="1" y="21"/>
                </a:lnTo>
                <a:lnTo>
                  <a:pt x="0" y="31"/>
                </a:lnTo>
                <a:lnTo>
                  <a:pt x="3" y="44"/>
                </a:lnTo>
                <a:lnTo>
                  <a:pt x="9" y="56"/>
                </a:lnTo>
                <a:lnTo>
                  <a:pt x="21" y="62"/>
                </a:lnTo>
                <a:lnTo>
                  <a:pt x="34" y="66"/>
                </a:lnTo>
                <a:lnTo>
                  <a:pt x="41" y="66"/>
                </a:lnTo>
                <a:lnTo>
                  <a:pt x="46" y="64"/>
                </a:lnTo>
                <a:lnTo>
                  <a:pt x="52" y="61"/>
                </a:lnTo>
                <a:lnTo>
                  <a:pt x="57" y="57"/>
                </a:lnTo>
                <a:lnTo>
                  <a:pt x="54" y="59"/>
                </a:lnTo>
                <a:lnTo>
                  <a:pt x="51" y="59"/>
                </a:lnTo>
                <a:lnTo>
                  <a:pt x="46" y="59"/>
                </a:lnTo>
                <a:lnTo>
                  <a:pt x="42" y="59"/>
                </a:lnTo>
                <a:lnTo>
                  <a:pt x="29" y="56"/>
                </a:lnTo>
                <a:lnTo>
                  <a:pt x="19" y="49"/>
                </a:lnTo>
                <a:lnTo>
                  <a:pt x="13" y="39"/>
                </a:lnTo>
                <a:lnTo>
                  <a:pt x="9" y="2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8" name="Freeform 239"/>
          <p:cNvSpPr>
            <a:spLocks/>
          </p:cNvSpPr>
          <p:nvPr/>
        </p:nvSpPr>
        <p:spPr bwMode="auto">
          <a:xfrm>
            <a:off x="6308725" y="4933761"/>
            <a:ext cx="101600" cy="9525"/>
          </a:xfrm>
          <a:custGeom>
            <a:avLst/>
            <a:gdLst>
              <a:gd name="T0" fmla="*/ 64 w 64"/>
              <a:gd name="T1" fmla="*/ 2 h 6"/>
              <a:gd name="T2" fmla="*/ 61 w 64"/>
              <a:gd name="T3" fmla="*/ 2 h 6"/>
              <a:gd name="T4" fmla="*/ 54 w 64"/>
              <a:gd name="T5" fmla="*/ 2 h 6"/>
              <a:gd name="T6" fmla="*/ 44 w 64"/>
              <a:gd name="T7" fmla="*/ 2 h 6"/>
              <a:gd name="T8" fmla="*/ 33 w 64"/>
              <a:gd name="T9" fmla="*/ 0 h 6"/>
              <a:gd name="T10" fmla="*/ 21 w 64"/>
              <a:gd name="T11" fmla="*/ 2 h 6"/>
              <a:gd name="T12" fmla="*/ 11 w 64"/>
              <a:gd name="T13" fmla="*/ 2 h 6"/>
              <a:gd name="T14" fmla="*/ 3 w 64"/>
              <a:gd name="T15" fmla="*/ 3 h 6"/>
              <a:gd name="T16" fmla="*/ 0 w 64"/>
              <a:gd name="T17" fmla="*/ 5 h 6"/>
              <a:gd name="T18" fmla="*/ 1 w 64"/>
              <a:gd name="T19" fmla="*/ 5 h 6"/>
              <a:gd name="T20" fmla="*/ 8 w 64"/>
              <a:gd name="T21" fmla="*/ 5 h 6"/>
              <a:gd name="T22" fmla="*/ 18 w 64"/>
              <a:gd name="T23" fmla="*/ 6 h 6"/>
              <a:gd name="T24" fmla="*/ 28 w 64"/>
              <a:gd name="T25" fmla="*/ 6 h 6"/>
              <a:gd name="T26" fmla="*/ 39 w 64"/>
              <a:gd name="T27" fmla="*/ 6 h 6"/>
              <a:gd name="T28" fmla="*/ 49 w 64"/>
              <a:gd name="T29" fmla="*/ 5 h 6"/>
              <a:gd name="T30" fmla="*/ 59 w 64"/>
              <a:gd name="T31" fmla="*/ 5 h 6"/>
              <a:gd name="T32" fmla="*/ 64 w 64"/>
              <a:gd name="T33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4" h="6">
                <a:moveTo>
                  <a:pt x="64" y="2"/>
                </a:moveTo>
                <a:lnTo>
                  <a:pt x="61" y="2"/>
                </a:lnTo>
                <a:lnTo>
                  <a:pt x="54" y="2"/>
                </a:lnTo>
                <a:lnTo>
                  <a:pt x="44" y="2"/>
                </a:lnTo>
                <a:lnTo>
                  <a:pt x="33" y="0"/>
                </a:lnTo>
                <a:lnTo>
                  <a:pt x="21" y="2"/>
                </a:lnTo>
                <a:lnTo>
                  <a:pt x="11" y="2"/>
                </a:lnTo>
                <a:lnTo>
                  <a:pt x="3" y="3"/>
                </a:lnTo>
                <a:lnTo>
                  <a:pt x="0" y="5"/>
                </a:lnTo>
                <a:lnTo>
                  <a:pt x="1" y="5"/>
                </a:lnTo>
                <a:lnTo>
                  <a:pt x="8" y="5"/>
                </a:lnTo>
                <a:lnTo>
                  <a:pt x="18" y="6"/>
                </a:lnTo>
                <a:lnTo>
                  <a:pt x="28" y="6"/>
                </a:lnTo>
                <a:lnTo>
                  <a:pt x="39" y="6"/>
                </a:lnTo>
                <a:lnTo>
                  <a:pt x="49" y="5"/>
                </a:lnTo>
                <a:lnTo>
                  <a:pt x="59" y="5"/>
                </a:lnTo>
                <a:lnTo>
                  <a:pt x="64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39" name="Freeform 240"/>
          <p:cNvSpPr>
            <a:spLocks/>
          </p:cNvSpPr>
          <p:nvPr/>
        </p:nvSpPr>
        <p:spPr bwMode="auto">
          <a:xfrm>
            <a:off x="6256338" y="4917886"/>
            <a:ext cx="101600" cy="7938"/>
          </a:xfrm>
          <a:custGeom>
            <a:avLst/>
            <a:gdLst>
              <a:gd name="T0" fmla="*/ 64 w 64"/>
              <a:gd name="T1" fmla="*/ 2 h 5"/>
              <a:gd name="T2" fmla="*/ 61 w 64"/>
              <a:gd name="T3" fmla="*/ 2 h 5"/>
              <a:gd name="T4" fmla="*/ 54 w 64"/>
              <a:gd name="T5" fmla="*/ 2 h 5"/>
              <a:gd name="T6" fmla="*/ 44 w 64"/>
              <a:gd name="T7" fmla="*/ 0 h 5"/>
              <a:gd name="T8" fmla="*/ 33 w 64"/>
              <a:gd name="T9" fmla="*/ 0 h 5"/>
              <a:gd name="T10" fmla="*/ 21 w 64"/>
              <a:gd name="T11" fmla="*/ 0 h 5"/>
              <a:gd name="T12" fmla="*/ 11 w 64"/>
              <a:gd name="T13" fmla="*/ 0 h 5"/>
              <a:gd name="T14" fmla="*/ 3 w 64"/>
              <a:gd name="T15" fmla="*/ 2 h 5"/>
              <a:gd name="T16" fmla="*/ 0 w 64"/>
              <a:gd name="T17" fmla="*/ 3 h 5"/>
              <a:gd name="T18" fmla="*/ 1 w 64"/>
              <a:gd name="T19" fmla="*/ 3 h 5"/>
              <a:gd name="T20" fmla="*/ 8 w 64"/>
              <a:gd name="T21" fmla="*/ 3 h 5"/>
              <a:gd name="T22" fmla="*/ 18 w 64"/>
              <a:gd name="T23" fmla="*/ 5 h 5"/>
              <a:gd name="T24" fmla="*/ 28 w 64"/>
              <a:gd name="T25" fmla="*/ 5 h 5"/>
              <a:gd name="T26" fmla="*/ 39 w 64"/>
              <a:gd name="T27" fmla="*/ 5 h 5"/>
              <a:gd name="T28" fmla="*/ 49 w 64"/>
              <a:gd name="T29" fmla="*/ 5 h 5"/>
              <a:gd name="T30" fmla="*/ 59 w 64"/>
              <a:gd name="T31" fmla="*/ 3 h 5"/>
              <a:gd name="T32" fmla="*/ 64 w 64"/>
              <a:gd name="T3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4" h="5">
                <a:moveTo>
                  <a:pt x="64" y="2"/>
                </a:moveTo>
                <a:lnTo>
                  <a:pt x="61" y="2"/>
                </a:lnTo>
                <a:lnTo>
                  <a:pt x="54" y="2"/>
                </a:lnTo>
                <a:lnTo>
                  <a:pt x="44" y="0"/>
                </a:lnTo>
                <a:lnTo>
                  <a:pt x="33" y="0"/>
                </a:lnTo>
                <a:lnTo>
                  <a:pt x="21" y="0"/>
                </a:lnTo>
                <a:lnTo>
                  <a:pt x="11" y="0"/>
                </a:lnTo>
                <a:lnTo>
                  <a:pt x="3" y="2"/>
                </a:lnTo>
                <a:lnTo>
                  <a:pt x="0" y="3"/>
                </a:lnTo>
                <a:lnTo>
                  <a:pt x="1" y="3"/>
                </a:lnTo>
                <a:lnTo>
                  <a:pt x="8" y="3"/>
                </a:lnTo>
                <a:lnTo>
                  <a:pt x="18" y="5"/>
                </a:lnTo>
                <a:lnTo>
                  <a:pt x="28" y="5"/>
                </a:lnTo>
                <a:lnTo>
                  <a:pt x="39" y="5"/>
                </a:lnTo>
                <a:lnTo>
                  <a:pt x="49" y="5"/>
                </a:lnTo>
                <a:lnTo>
                  <a:pt x="59" y="3"/>
                </a:lnTo>
                <a:lnTo>
                  <a:pt x="64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0" name="Freeform 241"/>
          <p:cNvSpPr>
            <a:spLocks/>
          </p:cNvSpPr>
          <p:nvPr/>
        </p:nvSpPr>
        <p:spPr bwMode="auto">
          <a:xfrm>
            <a:off x="6302375" y="4897248"/>
            <a:ext cx="100013" cy="7938"/>
          </a:xfrm>
          <a:custGeom>
            <a:avLst/>
            <a:gdLst>
              <a:gd name="T0" fmla="*/ 63 w 63"/>
              <a:gd name="T1" fmla="*/ 1 h 5"/>
              <a:gd name="T2" fmla="*/ 60 w 63"/>
              <a:gd name="T3" fmla="*/ 1 h 5"/>
              <a:gd name="T4" fmla="*/ 53 w 63"/>
              <a:gd name="T5" fmla="*/ 1 h 5"/>
              <a:gd name="T6" fmla="*/ 43 w 63"/>
              <a:gd name="T7" fmla="*/ 1 h 5"/>
              <a:gd name="T8" fmla="*/ 32 w 63"/>
              <a:gd name="T9" fmla="*/ 0 h 5"/>
              <a:gd name="T10" fmla="*/ 20 w 63"/>
              <a:gd name="T11" fmla="*/ 1 h 5"/>
              <a:gd name="T12" fmla="*/ 10 w 63"/>
              <a:gd name="T13" fmla="*/ 1 h 5"/>
              <a:gd name="T14" fmla="*/ 4 w 63"/>
              <a:gd name="T15" fmla="*/ 3 h 5"/>
              <a:gd name="T16" fmla="*/ 0 w 63"/>
              <a:gd name="T17" fmla="*/ 5 h 5"/>
              <a:gd name="T18" fmla="*/ 2 w 63"/>
              <a:gd name="T19" fmla="*/ 5 h 5"/>
              <a:gd name="T20" fmla="*/ 9 w 63"/>
              <a:gd name="T21" fmla="*/ 5 h 5"/>
              <a:gd name="T22" fmla="*/ 17 w 63"/>
              <a:gd name="T23" fmla="*/ 5 h 5"/>
              <a:gd name="T24" fmla="*/ 28 w 63"/>
              <a:gd name="T25" fmla="*/ 5 h 5"/>
              <a:gd name="T26" fmla="*/ 38 w 63"/>
              <a:gd name="T27" fmla="*/ 5 h 5"/>
              <a:gd name="T28" fmla="*/ 50 w 63"/>
              <a:gd name="T29" fmla="*/ 5 h 5"/>
              <a:gd name="T30" fmla="*/ 58 w 63"/>
              <a:gd name="T31" fmla="*/ 3 h 5"/>
              <a:gd name="T32" fmla="*/ 63 w 63"/>
              <a:gd name="T33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5">
                <a:moveTo>
                  <a:pt x="63" y="1"/>
                </a:moveTo>
                <a:lnTo>
                  <a:pt x="60" y="1"/>
                </a:lnTo>
                <a:lnTo>
                  <a:pt x="53" y="1"/>
                </a:lnTo>
                <a:lnTo>
                  <a:pt x="43" y="1"/>
                </a:lnTo>
                <a:lnTo>
                  <a:pt x="32" y="0"/>
                </a:lnTo>
                <a:lnTo>
                  <a:pt x="20" y="1"/>
                </a:lnTo>
                <a:lnTo>
                  <a:pt x="10" y="1"/>
                </a:lnTo>
                <a:lnTo>
                  <a:pt x="4" y="3"/>
                </a:lnTo>
                <a:lnTo>
                  <a:pt x="0" y="5"/>
                </a:lnTo>
                <a:lnTo>
                  <a:pt x="2" y="5"/>
                </a:lnTo>
                <a:lnTo>
                  <a:pt x="9" y="5"/>
                </a:lnTo>
                <a:lnTo>
                  <a:pt x="17" y="5"/>
                </a:lnTo>
                <a:lnTo>
                  <a:pt x="28" y="5"/>
                </a:lnTo>
                <a:lnTo>
                  <a:pt x="38" y="5"/>
                </a:lnTo>
                <a:lnTo>
                  <a:pt x="50" y="5"/>
                </a:lnTo>
                <a:lnTo>
                  <a:pt x="58" y="3"/>
                </a:lnTo>
                <a:lnTo>
                  <a:pt x="63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1" name="Freeform 242"/>
          <p:cNvSpPr>
            <a:spLocks/>
          </p:cNvSpPr>
          <p:nvPr/>
        </p:nvSpPr>
        <p:spPr bwMode="auto">
          <a:xfrm>
            <a:off x="6438900" y="5317936"/>
            <a:ext cx="7938" cy="47625"/>
          </a:xfrm>
          <a:custGeom>
            <a:avLst/>
            <a:gdLst>
              <a:gd name="T0" fmla="*/ 2 w 5"/>
              <a:gd name="T1" fmla="*/ 0 h 30"/>
              <a:gd name="T2" fmla="*/ 2 w 5"/>
              <a:gd name="T3" fmla="*/ 4 h 30"/>
              <a:gd name="T4" fmla="*/ 0 w 5"/>
              <a:gd name="T5" fmla="*/ 12 h 30"/>
              <a:gd name="T6" fmla="*/ 2 w 5"/>
              <a:gd name="T7" fmla="*/ 22 h 30"/>
              <a:gd name="T8" fmla="*/ 3 w 5"/>
              <a:gd name="T9" fmla="*/ 30 h 30"/>
              <a:gd name="T10" fmla="*/ 5 w 5"/>
              <a:gd name="T11" fmla="*/ 27 h 30"/>
              <a:gd name="T12" fmla="*/ 5 w 5"/>
              <a:gd name="T13" fmla="*/ 18 h 30"/>
              <a:gd name="T14" fmla="*/ 5 w 5"/>
              <a:gd name="T15" fmla="*/ 8 h 30"/>
              <a:gd name="T16" fmla="*/ 2 w 5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30">
                <a:moveTo>
                  <a:pt x="2" y="0"/>
                </a:moveTo>
                <a:lnTo>
                  <a:pt x="2" y="4"/>
                </a:lnTo>
                <a:lnTo>
                  <a:pt x="0" y="12"/>
                </a:lnTo>
                <a:lnTo>
                  <a:pt x="2" y="22"/>
                </a:lnTo>
                <a:lnTo>
                  <a:pt x="3" y="30"/>
                </a:lnTo>
                <a:lnTo>
                  <a:pt x="5" y="27"/>
                </a:lnTo>
                <a:lnTo>
                  <a:pt x="5" y="18"/>
                </a:lnTo>
                <a:lnTo>
                  <a:pt x="5" y="8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2" name="Freeform 243"/>
          <p:cNvSpPr>
            <a:spLocks/>
          </p:cNvSpPr>
          <p:nvPr/>
        </p:nvSpPr>
        <p:spPr bwMode="auto">
          <a:xfrm>
            <a:off x="6556375" y="5465573"/>
            <a:ext cx="80963" cy="85725"/>
          </a:xfrm>
          <a:custGeom>
            <a:avLst/>
            <a:gdLst>
              <a:gd name="T0" fmla="*/ 51 w 51"/>
              <a:gd name="T1" fmla="*/ 0 h 54"/>
              <a:gd name="T2" fmla="*/ 50 w 51"/>
              <a:gd name="T3" fmla="*/ 1 h 54"/>
              <a:gd name="T4" fmla="*/ 45 w 51"/>
              <a:gd name="T5" fmla="*/ 4 h 54"/>
              <a:gd name="T6" fmla="*/ 38 w 51"/>
              <a:gd name="T7" fmla="*/ 9 h 54"/>
              <a:gd name="T8" fmla="*/ 31 w 51"/>
              <a:gd name="T9" fmla="*/ 16 h 54"/>
              <a:gd name="T10" fmla="*/ 23 w 51"/>
              <a:gd name="T11" fmla="*/ 23 h 54"/>
              <a:gd name="T12" fmla="*/ 15 w 51"/>
              <a:gd name="T13" fmla="*/ 31 h 54"/>
              <a:gd name="T14" fmla="*/ 7 w 51"/>
              <a:gd name="T15" fmla="*/ 39 h 54"/>
              <a:gd name="T16" fmla="*/ 2 w 51"/>
              <a:gd name="T17" fmla="*/ 47 h 54"/>
              <a:gd name="T18" fmla="*/ 0 w 51"/>
              <a:gd name="T19" fmla="*/ 52 h 54"/>
              <a:gd name="T20" fmla="*/ 2 w 51"/>
              <a:gd name="T21" fmla="*/ 54 h 54"/>
              <a:gd name="T22" fmla="*/ 8 w 51"/>
              <a:gd name="T23" fmla="*/ 51 h 54"/>
              <a:gd name="T24" fmla="*/ 17 w 51"/>
              <a:gd name="T25" fmla="*/ 44 h 54"/>
              <a:gd name="T26" fmla="*/ 25 w 51"/>
              <a:gd name="T27" fmla="*/ 36 h 54"/>
              <a:gd name="T28" fmla="*/ 35 w 51"/>
              <a:gd name="T29" fmla="*/ 24 h 54"/>
              <a:gd name="T30" fmla="*/ 45 w 51"/>
              <a:gd name="T31" fmla="*/ 13 h 54"/>
              <a:gd name="T32" fmla="*/ 51 w 51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1" h="54">
                <a:moveTo>
                  <a:pt x="51" y="0"/>
                </a:moveTo>
                <a:lnTo>
                  <a:pt x="50" y="1"/>
                </a:lnTo>
                <a:lnTo>
                  <a:pt x="45" y="4"/>
                </a:lnTo>
                <a:lnTo>
                  <a:pt x="38" y="9"/>
                </a:lnTo>
                <a:lnTo>
                  <a:pt x="31" y="16"/>
                </a:lnTo>
                <a:lnTo>
                  <a:pt x="23" y="23"/>
                </a:lnTo>
                <a:lnTo>
                  <a:pt x="15" y="31"/>
                </a:lnTo>
                <a:lnTo>
                  <a:pt x="7" y="39"/>
                </a:lnTo>
                <a:lnTo>
                  <a:pt x="2" y="47"/>
                </a:lnTo>
                <a:lnTo>
                  <a:pt x="0" y="52"/>
                </a:lnTo>
                <a:lnTo>
                  <a:pt x="2" y="54"/>
                </a:lnTo>
                <a:lnTo>
                  <a:pt x="8" y="51"/>
                </a:lnTo>
                <a:lnTo>
                  <a:pt x="17" y="44"/>
                </a:lnTo>
                <a:lnTo>
                  <a:pt x="25" y="36"/>
                </a:lnTo>
                <a:lnTo>
                  <a:pt x="35" y="24"/>
                </a:lnTo>
                <a:lnTo>
                  <a:pt x="45" y="13"/>
                </a:lnTo>
                <a:lnTo>
                  <a:pt x="5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3" name="Freeform 244"/>
          <p:cNvSpPr>
            <a:spLocks/>
          </p:cNvSpPr>
          <p:nvPr/>
        </p:nvSpPr>
        <p:spPr bwMode="auto">
          <a:xfrm>
            <a:off x="6605588" y="5062348"/>
            <a:ext cx="14288" cy="384175"/>
          </a:xfrm>
          <a:custGeom>
            <a:avLst/>
            <a:gdLst>
              <a:gd name="T0" fmla="*/ 5 w 9"/>
              <a:gd name="T1" fmla="*/ 0 h 242"/>
              <a:gd name="T2" fmla="*/ 7 w 9"/>
              <a:gd name="T3" fmla="*/ 33 h 242"/>
              <a:gd name="T4" fmla="*/ 9 w 9"/>
              <a:gd name="T5" fmla="*/ 108 h 242"/>
              <a:gd name="T6" fmla="*/ 9 w 9"/>
              <a:gd name="T7" fmla="*/ 191 h 242"/>
              <a:gd name="T8" fmla="*/ 5 w 9"/>
              <a:gd name="T9" fmla="*/ 242 h 242"/>
              <a:gd name="T10" fmla="*/ 4 w 9"/>
              <a:gd name="T11" fmla="*/ 224 h 242"/>
              <a:gd name="T12" fmla="*/ 0 w 9"/>
              <a:gd name="T13" fmla="*/ 173 h 242"/>
              <a:gd name="T14" fmla="*/ 0 w 9"/>
              <a:gd name="T15" fmla="*/ 97 h 242"/>
              <a:gd name="T16" fmla="*/ 5 w 9"/>
              <a:gd name="T17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42">
                <a:moveTo>
                  <a:pt x="5" y="0"/>
                </a:moveTo>
                <a:lnTo>
                  <a:pt x="7" y="33"/>
                </a:lnTo>
                <a:lnTo>
                  <a:pt x="9" y="108"/>
                </a:lnTo>
                <a:lnTo>
                  <a:pt x="9" y="191"/>
                </a:lnTo>
                <a:lnTo>
                  <a:pt x="5" y="242"/>
                </a:lnTo>
                <a:lnTo>
                  <a:pt x="4" y="224"/>
                </a:lnTo>
                <a:lnTo>
                  <a:pt x="0" y="173"/>
                </a:lnTo>
                <a:lnTo>
                  <a:pt x="0" y="97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4" name="Freeform 245"/>
          <p:cNvSpPr>
            <a:spLocks/>
          </p:cNvSpPr>
          <p:nvPr/>
        </p:nvSpPr>
        <p:spPr bwMode="auto">
          <a:xfrm>
            <a:off x="3806825" y="4663886"/>
            <a:ext cx="355600" cy="361950"/>
          </a:xfrm>
          <a:custGeom>
            <a:avLst/>
            <a:gdLst>
              <a:gd name="T0" fmla="*/ 224 w 224"/>
              <a:gd name="T1" fmla="*/ 228 h 228"/>
              <a:gd name="T2" fmla="*/ 216 w 224"/>
              <a:gd name="T3" fmla="*/ 219 h 228"/>
              <a:gd name="T4" fmla="*/ 193 w 224"/>
              <a:gd name="T5" fmla="*/ 195 h 228"/>
              <a:gd name="T6" fmla="*/ 162 w 224"/>
              <a:gd name="T7" fmla="*/ 160 h 228"/>
              <a:gd name="T8" fmla="*/ 124 w 224"/>
              <a:gd name="T9" fmla="*/ 120 h 228"/>
              <a:gd name="T10" fmla="*/ 84 w 224"/>
              <a:gd name="T11" fmla="*/ 79 h 228"/>
              <a:gd name="T12" fmla="*/ 48 w 224"/>
              <a:gd name="T13" fmla="*/ 43 h 228"/>
              <a:gd name="T14" fmla="*/ 18 w 224"/>
              <a:gd name="T15" fmla="*/ 15 h 228"/>
              <a:gd name="T16" fmla="*/ 0 w 224"/>
              <a:gd name="T17" fmla="*/ 0 h 228"/>
              <a:gd name="T18" fmla="*/ 7 w 224"/>
              <a:gd name="T19" fmla="*/ 8 h 228"/>
              <a:gd name="T20" fmla="*/ 23 w 224"/>
              <a:gd name="T21" fmla="*/ 28 h 228"/>
              <a:gd name="T22" fmla="*/ 50 w 224"/>
              <a:gd name="T23" fmla="*/ 59 h 228"/>
              <a:gd name="T24" fmla="*/ 83 w 224"/>
              <a:gd name="T25" fmla="*/ 96 h 228"/>
              <a:gd name="T26" fmla="*/ 117 w 224"/>
              <a:gd name="T27" fmla="*/ 135 h 228"/>
              <a:gd name="T28" fmla="*/ 155 w 224"/>
              <a:gd name="T29" fmla="*/ 172 h 228"/>
              <a:gd name="T30" fmla="*/ 191 w 224"/>
              <a:gd name="T31" fmla="*/ 205 h 228"/>
              <a:gd name="T32" fmla="*/ 224 w 224"/>
              <a:gd name="T33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4" h="228">
                <a:moveTo>
                  <a:pt x="224" y="228"/>
                </a:moveTo>
                <a:lnTo>
                  <a:pt x="216" y="219"/>
                </a:lnTo>
                <a:lnTo>
                  <a:pt x="193" y="195"/>
                </a:lnTo>
                <a:lnTo>
                  <a:pt x="162" y="160"/>
                </a:lnTo>
                <a:lnTo>
                  <a:pt x="124" y="120"/>
                </a:lnTo>
                <a:lnTo>
                  <a:pt x="84" y="79"/>
                </a:lnTo>
                <a:lnTo>
                  <a:pt x="48" y="43"/>
                </a:lnTo>
                <a:lnTo>
                  <a:pt x="18" y="15"/>
                </a:lnTo>
                <a:lnTo>
                  <a:pt x="0" y="0"/>
                </a:lnTo>
                <a:lnTo>
                  <a:pt x="7" y="8"/>
                </a:lnTo>
                <a:lnTo>
                  <a:pt x="23" y="28"/>
                </a:lnTo>
                <a:lnTo>
                  <a:pt x="50" y="59"/>
                </a:lnTo>
                <a:lnTo>
                  <a:pt x="83" y="96"/>
                </a:lnTo>
                <a:lnTo>
                  <a:pt x="117" y="135"/>
                </a:lnTo>
                <a:lnTo>
                  <a:pt x="155" y="172"/>
                </a:lnTo>
                <a:lnTo>
                  <a:pt x="191" y="205"/>
                </a:lnTo>
                <a:lnTo>
                  <a:pt x="224" y="22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5" name="Freeform 246"/>
          <p:cNvSpPr>
            <a:spLocks/>
          </p:cNvSpPr>
          <p:nvPr/>
        </p:nvSpPr>
        <p:spPr bwMode="auto">
          <a:xfrm>
            <a:off x="3536950" y="4668648"/>
            <a:ext cx="327025" cy="320675"/>
          </a:xfrm>
          <a:custGeom>
            <a:avLst/>
            <a:gdLst>
              <a:gd name="T0" fmla="*/ 206 w 206"/>
              <a:gd name="T1" fmla="*/ 0 h 202"/>
              <a:gd name="T2" fmla="*/ 198 w 206"/>
              <a:gd name="T3" fmla="*/ 7 h 202"/>
              <a:gd name="T4" fmla="*/ 177 w 206"/>
              <a:gd name="T5" fmla="*/ 25 h 202"/>
              <a:gd name="T6" fmla="*/ 145 w 206"/>
              <a:gd name="T7" fmla="*/ 50 h 202"/>
              <a:gd name="T8" fmla="*/ 109 w 206"/>
              <a:gd name="T9" fmla="*/ 81 h 202"/>
              <a:gd name="T10" fmla="*/ 73 w 206"/>
              <a:gd name="T11" fmla="*/ 116 h 202"/>
              <a:gd name="T12" fmla="*/ 40 w 206"/>
              <a:gd name="T13" fmla="*/ 149 h 202"/>
              <a:gd name="T14" fmla="*/ 14 w 206"/>
              <a:gd name="T15" fmla="*/ 178 h 202"/>
              <a:gd name="T16" fmla="*/ 0 w 206"/>
              <a:gd name="T17" fmla="*/ 202 h 202"/>
              <a:gd name="T18" fmla="*/ 9 w 206"/>
              <a:gd name="T19" fmla="*/ 195 h 202"/>
              <a:gd name="T20" fmla="*/ 30 w 206"/>
              <a:gd name="T21" fmla="*/ 175 h 202"/>
              <a:gd name="T22" fmla="*/ 60 w 206"/>
              <a:gd name="T23" fmla="*/ 149 h 202"/>
              <a:gd name="T24" fmla="*/ 94 w 206"/>
              <a:gd name="T25" fmla="*/ 116 h 202"/>
              <a:gd name="T26" fmla="*/ 131 w 206"/>
              <a:gd name="T27" fmla="*/ 83 h 202"/>
              <a:gd name="T28" fmla="*/ 165 w 206"/>
              <a:gd name="T29" fmla="*/ 50 h 202"/>
              <a:gd name="T30" fmla="*/ 192 w 206"/>
              <a:gd name="T31" fmla="*/ 20 h 202"/>
              <a:gd name="T32" fmla="*/ 206 w 206"/>
              <a:gd name="T33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6" h="202">
                <a:moveTo>
                  <a:pt x="206" y="0"/>
                </a:moveTo>
                <a:lnTo>
                  <a:pt x="198" y="7"/>
                </a:lnTo>
                <a:lnTo>
                  <a:pt x="177" y="25"/>
                </a:lnTo>
                <a:lnTo>
                  <a:pt x="145" y="50"/>
                </a:lnTo>
                <a:lnTo>
                  <a:pt x="109" y="81"/>
                </a:lnTo>
                <a:lnTo>
                  <a:pt x="73" y="116"/>
                </a:lnTo>
                <a:lnTo>
                  <a:pt x="40" y="149"/>
                </a:lnTo>
                <a:lnTo>
                  <a:pt x="14" y="178"/>
                </a:lnTo>
                <a:lnTo>
                  <a:pt x="0" y="202"/>
                </a:lnTo>
                <a:lnTo>
                  <a:pt x="9" y="195"/>
                </a:lnTo>
                <a:lnTo>
                  <a:pt x="30" y="175"/>
                </a:lnTo>
                <a:lnTo>
                  <a:pt x="60" y="149"/>
                </a:lnTo>
                <a:lnTo>
                  <a:pt x="94" y="116"/>
                </a:lnTo>
                <a:lnTo>
                  <a:pt x="131" y="83"/>
                </a:lnTo>
                <a:lnTo>
                  <a:pt x="165" y="50"/>
                </a:lnTo>
                <a:lnTo>
                  <a:pt x="192" y="20"/>
                </a:lnTo>
                <a:lnTo>
                  <a:pt x="20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6" name="Freeform 247"/>
          <p:cNvSpPr>
            <a:spLocks/>
          </p:cNvSpPr>
          <p:nvPr/>
        </p:nvSpPr>
        <p:spPr bwMode="auto">
          <a:xfrm>
            <a:off x="3603625" y="5003611"/>
            <a:ext cx="441325" cy="26988"/>
          </a:xfrm>
          <a:custGeom>
            <a:avLst/>
            <a:gdLst>
              <a:gd name="T0" fmla="*/ 278 w 278"/>
              <a:gd name="T1" fmla="*/ 7 h 17"/>
              <a:gd name="T2" fmla="*/ 275 w 278"/>
              <a:gd name="T3" fmla="*/ 7 h 17"/>
              <a:gd name="T4" fmla="*/ 267 w 278"/>
              <a:gd name="T5" fmla="*/ 7 h 17"/>
              <a:gd name="T6" fmla="*/ 253 w 278"/>
              <a:gd name="T7" fmla="*/ 5 h 17"/>
              <a:gd name="T8" fmla="*/ 237 w 278"/>
              <a:gd name="T9" fmla="*/ 5 h 17"/>
              <a:gd name="T10" fmla="*/ 215 w 278"/>
              <a:gd name="T11" fmla="*/ 4 h 17"/>
              <a:gd name="T12" fmla="*/ 194 w 278"/>
              <a:gd name="T13" fmla="*/ 2 h 17"/>
              <a:gd name="T14" fmla="*/ 169 w 278"/>
              <a:gd name="T15" fmla="*/ 2 h 17"/>
              <a:gd name="T16" fmla="*/ 145 w 278"/>
              <a:gd name="T17" fmla="*/ 0 h 17"/>
              <a:gd name="T18" fmla="*/ 118 w 278"/>
              <a:gd name="T19" fmla="*/ 0 h 17"/>
              <a:gd name="T20" fmla="*/ 94 w 278"/>
              <a:gd name="T21" fmla="*/ 0 h 17"/>
              <a:gd name="T22" fmla="*/ 70 w 278"/>
              <a:gd name="T23" fmla="*/ 0 h 17"/>
              <a:gd name="T24" fmla="*/ 49 w 278"/>
              <a:gd name="T25" fmla="*/ 0 h 17"/>
              <a:gd name="T26" fmla="*/ 31 w 278"/>
              <a:gd name="T27" fmla="*/ 0 h 17"/>
              <a:gd name="T28" fmla="*/ 16 w 278"/>
              <a:gd name="T29" fmla="*/ 2 h 17"/>
              <a:gd name="T30" fmla="*/ 5 w 278"/>
              <a:gd name="T31" fmla="*/ 4 h 17"/>
              <a:gd name="T32" fmla="*/ 0 w 278"/>
              <a:gd name="T33" fmla="*/ 7 h 17"/>
              <a:gd name="T34" fmla="*/ 3 w 278"/>
              <a:gd name="T35" fmla="*/ 7 h 17"/>
              <a:gd name="T36" fmla="*/ 11 w 278"/>
              <a:gd name="T37" fmla="*/ 9 h 17"/>
              <a:gd name="T38" fmla="*/ 23 w 278"/>
              <a:gd name="T39" fmla="*/ 9 h 17"/>
              <a:gd name="T40" fmla="*/ 39 w 278"/>
              <a:gd name="T41" fmla="*/ 10 h 17"/>
              <a:gd name="T42" fmla="*/ 59 w 278"/>
              <a:gd name="T43" fmla="*/ 12 h 17"/>
              <a:gd name="T44" fmla="*/ 80 w 278"/>
              <a:gd name="T45" fmla="*/ 14 h 17"/>
              <a:gd name="T46" fmla="*/ 103 w 278"/>
              <a:gd name="T47" fmla="*/ 15 h 17"/>
              <a:gd name="T48" fmla="*/ 128 w 278"/>
              <a:gd name="T49" fmla="*/ 15 h 17"/>
              <a:gd name="T50" fmla="*/ 153 w 278"/>
              <a:gd name="T51" fmla="*/ 17 h 17"/>
              <a:gd name="T52" fmla="*/ 178 w 278"/>
              <a:gd name="T53" fmla="*/ 17 h 17"/>
              <a:gd name="T54" fmla="*/ 201 w 278"/>
              <a:gd name="T55" fmla="*/ 17 h 17"/>
              <a:gd name="T56" fmla="*/ 222 w 278"/>
              <a:gd name="T57" fmla="*/ 17 h 17"/>
              <a:gd name="T58" fmla="*/ 242 w 278"/>
              <a:gd name="T59" fmla="*/ 15 h 17"/>
              <a:gd name="T60" fmla="*/ 258 w 278"/>
              <a:gd name="T61" fmla="*/ 14 h 17"/>
              <a:gd name="T62" fmla="*/ 270 w 278"/>
              <a:gd name="T63" fmla="*/ 10 h 17"/>
              <a:gd name="T64" fmla="*/ 278 w 278"/>
              <a:gd name="T65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8" h="17">
                <a:moveTo>
                  <a:pt x="278" y="7"/>
                </a:moveTo>
                <a:lnTo>
                  <a:pt x="275" y="7"/>
                </a:lnTo>
                <a:lnTo>
                  <a:pt x="267" y="7"/>
                </a:lnTo>
                <a:lnTo>
                  <a:pt x="253" y="5"/>
                </a:lnTo>
                <a:lnTo>
                  <a:pt x="237" y="5"/>
                </a:lnTo>
                <a:lnTo>
                  <a:pt x="215" y="4"/>
                </a:lnTo>
                <a:lnTo>
                  <a:pt x="194" y="2"/>
                </a:lnTo>
                <a:lnTo>
                  <a:pt x="169" y="2"/>
                </a:lnTo>
                <a:lnTo>
                  <a:pt x="145" y="0"/>
                </a:lnTo>
                <a:lnTo>
                  <a:pt x="118" y="0"/>
                </a:lnTo>
                <a:lnTo>
                  <a:pt x="94" y="0"/>
                </a:lnTo>
                <a:lnTo>
                  <a:pt x="70" y="0"/>
                </a:lnTo>
                <a:lnTo>
                  <a:pt x="49" y="0"/>
                </a:lnTo>
                <a:lnTo>
                  <a:pt x="31" y="0"/>
                </a:lnTo>
                <a:lnTo>
                  <a:pt x="16" y="2"/>
                </a:lnTo>
                <a:lnTo>
                  <a:pt x="5" y="4"/>
                </a:lnTo>
                <a:lnTo>
                  <a:pt x="0" y="7"/>
                </a:lnTo>
                <a:lnTo>
                  <a:pt x="3" y="7"/>
                </a:lnTo>
                <a:lnTo>
                  <a:pt x="11" y="9"/>
                </a:lnTo>
                <a:lnTo>
                  <a:pt x="23" y="9"/>
                </a:lnTo>
                <a:lnTo>
                  <a:pt x="39" y="10"/>
                </a:lnTo>
                <a:lnTo>
                  <a:pt x="59" y="12"/>
                </a:lnTo>
                <a:lnTo>
                  <a:pt x="80" y="14"/>
                </a:lnTo>
                <a:lnTo>
                  <a:pt x="103" y="15"/>
                </a:lnTo>
                <a:lnTo>
                  <a:pt x="128" y="15"/>
                </a:lnTo>
                <a:lnTo>
                  <a:pt x="153" y="17"/>
                </a:lnTo>
                <a:lnTo>
                  <a:pt x="178" y="17"/>
                </a:lnTo>
                <a:lnTo>
                  <a:pt x="201" y="17"/>
                </a:lnTo>
                <a:lnTo>
                  <a:pt x="222" y="17"/>
                </a:lnTo>
                <a:lnTo>
                  <a:pt x="242" y="15"/>
                </a:lnTo>
                <a:lnTo>
                  <a:pt x="258" y="14"/>
                </a:lnTo>
                <a:lnTo>
                  <a:pt x="270" y="10"/>
                </a:lnTo>
                <a:lnTo>
                  <a:pt x="278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7" name="Freeform 248"/>
          <p:cNvSpPr>
            <a:spLocks/>
          </p:cNvSpPr>
          <p:nvPr/>
        </p:nvSpPr>
        <p:spPr bwMode="auto">
          <a:xfrm>
            <a:off x="4068763" y="5046473"/>
            <a:ext cx="17463" cy="496888"/>
          </a:xfrm>
          <a:custGeom>
            <a:avLst/>
            <a:gdLst>
              <a:gd name="T0" fmla="*/ 11 w 11"/>
              <a:gd name="T1" fmla="*/ 0 h 313"/>
              <a:gd name="T2" fmla="*/ 11 w 11"/>
              <a:gd name="T3" fmla="*/ 46 h 313"/>
              <a:gd name="T4" fmla="*/ 11 w 11"/>
              <a:gd name="T5" fmla="*/ 150 h 313"/>
              <a:gd name="T6" fmla="*/ 10 w 11"/>
              <a:gd name="T7" fmla="*/ 257 h 313"/>
              <a:gd name="T8" fmla="*/ 7 w 11"/>
              <a:gd name="T9" fmla="*/ 313 h 313"/>
              <a:gd name="T10" fmla="*/ 5 w 11"/>
              <a:gd name="T11" fmla="*/ 277 h 313"/>
              <a:gd name="T12" fmla="*/ 0 w 11"/>
              <a:gd name="T13" fmla="*/ 191 h 313"/>
              <a:gd name="T14" fmla="*/ 2 w 11"/>
              <a:gd name="T15" fmla="*/ 87 h 313"/>
              <a:gd name="T16" fmla="*/ 11 w 11"/>
              <a:gd name="T17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313">
                <a:moveTo>
                  <a:pt x="11" y="0"/>
                </a:moveTo>
                <a:lnTo>
                  <a:pt x="11" y="46"/>
                </a:lnTo>
                <a:lnTo>
                  <a:pt x="11" y="150"/>
                </a:lnTo>
                <a:lnTo>
                  <a:pt x="10" y="257"/>
                </a:lnTo>
                <a:lnTo>
                  <a:pt x="7" y="313"/>
                </a:lnTo>
                <a:lnTo>
                  <a:pt x="5" y="277"/>
                </a:lnTo>
                <a:lnTo>
                  <a:pt x="0" y="191"/>
                </a:lnTo>
                <a:lnTo>
                  <a:pt x="2" y="87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8" name="Freeform 249"/>
          <p:cNvSpPr>
            <a:spLocks/>
          </p:cNvSpPr>
          <p:nvPr/>
        </p:nvSpPr>
        <p:spPr bwMode="auto">
          <a:xfrm>
            <a:off x="4024313" y="5040123"/>
            <a:ext cx="17463" cy="498475"/>
          </a:xfrm>
          <a:custGeom>
            <a:avLst/>
            <a:gdLst>
              <a:gd name="T0" fmla="*/ 10 w 11"/>
              <a:gd name="T1" fmla="*/ 0 h 314"/>
              <a:gd name="T2" fmla="*/ 10 w 11"/>
              <a:gd name="T3" fmla="*/ 47 h 314"/>
              <a:gd name="T4" fmla="*/ 11 w 11"/>
              <a:gd name="T5" fmla="*/ 150 h 314"/>
              <a:gd name="T6" fmla="*/ 10 w 11"/>
              <a:gd name="T7" fmla="*/ 258 h 314"/>
              <a:gd name="T8" fmla="*/ 7 w 11"/>
              <a:gd name="T9" fmla="*/ 314 h 314"/>
              <a:gd name="T10" fmla="*/ 3 w 11"/>
              <a:gd name="T11" fmla="*/ 277 h 314"/>
              <a:gd name="T12" fmla="*/ 0 w 11"/>
              <a:gd name="T13" fmla="*/ 192 h 314"/>
              <a:gd name="T14" fmla="*/ 0 w 11"/>
              <a:gd name="T15" fmla="*/ 88 h 314"/>
              <a:gd name="T16" fmla="*/ 10 w 11"/>
              <a:gd name="T17" fmla="*/ 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314">
                <a:moveTo>
                  <a:pt x="10" y="0"/>
                </a:moveTo>
                <a:lnTo>
                  <a:pt x="10" y="47"/>
                </a:lnTo>
                <a:lnTo>
                  <a:pt x="11" y="150"/>
                </a:lnTo>
                <a:lnTo>
                  <a:pt x="10" y="258"/>
                </a:lnTo>
                <a:lnTo>
                  <a:pt x="7" y="314"/>
                </a:lnTo>
                <a:lnTo>
                  <a:pt x="3" y="277"/>
                </a:lnTo>
                <a:lnTo>
                  <a:pt x="0" y="192"/>
                </a:lnTo>
                <a:lnTo>
                  <a:pt x="0" y="88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49" name="Freeform 250"/>
          <p:cNvSpPr>
            <a:spLocks/>
          </p:cNvSpPr>
          <p:nvPr/>
        </p:nvSpPr>
        <p:spPr bwMode="auto">
          <a:xfrm>
            <a:off x="3605213" y="5038536"/>
            <a:ext cx="19050" cy="500063"/>
          </a:xfrm>
          <a:custGeom>
            <a:avLst/>
            <a:gdLst>
              <a:gd name="T0" fmla="*/ 12 w 12"/>
              <a:gd name="T1" fmla="*/ 0 h 315"/>
              <a:gd name="T2" fmla="*/ 12 w 12"/>
              <a:gd name="T3" fmla="*/ 46 h 315"/>
              <a:gd name="T4" fmla="*/ 12 w 12"/>
              <a:gd name="T5" fmla="*/ 150 h 315"/>
              <a:gd name="T6" fmla="*/ 10 w 12"/>
              <a:gd name="T7" fmla="*/ 257 h 315"/>
              <a:gd name="T8" fmla="*/ 7 w 12"/>
              <a:gd name="T9" fmla="*/ 315 h 315"/>
              <a:gd name="T10" fmla="*/ 5 w 12"/>
              <a:gd name="T11" fmla="*/ 278 h 315"/>
              <a:gd name="T12" fmla="*/ 0 w 12"/>
              <a:gd name="T13" fmla="*/ 193 h 315"/>
              <a:gd name="T14" fmla="*/ 2 w 12"/>
              <a:gd name="T15" fmla="*/ 89 h 315"/>
              <a:gd name="T16" fmla="*/ 12 w 12"/>
              <a:gd name="T17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315">
                <a:moveTo>
                  <a:pt x="12" y="0"/>
                </a:moveTo>
                <a:lnTo>
                  <a:pt x="12" y="46"/>
                </a:lnTo>
                <a:lnTo>
                  <a:pt x="12" y="150"/>
                </a:lnTo>
                <a:lnTo>
                  <a:pt x="10" y="257"/>
                </a:lnTo>
                <a:lnTo>
                  <a:pt x="7" y="315"/>
                </a:lnTo>
                <a:lnTo>
                  <a:pt x="5" y="278"/>
                </a:lnTo>
                <a:lnTo>
                  <a:pt x="0" y="193"/>
                </a:lnTo>
                <a:lnTo>
                  <a:pt x="2" y="89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0" name="Freeform 251"/>
          <p:cNvSpPr>
            <a:spLocks/>
          </p:cNvSpPr>
          <p:nvPr/>
        </p:nvSpPr>
        <p:spPr bwMode="auto">
          <a:xfrm>
            <a:off x="3560763" y="5033773"/>
            <a:ext cx="19050" cy="498475"/>
          </a:xfrm>
          <a:custGeom>
            <a:avLst/>
            <a:gdLst>
              <a:gd name="T0" fmla="*/ 10 w 12"/>
              <a:gd name="T1" fmla="*/ 0 h 314"/>
              <a:gd name="T2" fmla="*/ 10 w 12"/>
              <a:gd name="T3" fmla="*/ 46 h 314"/>
              <a:gd name="T4" fmla="*/ 12 w 12"/>
              <a:gd name="T5" fmla="*/ 150 h 314"/>
              <a:gd name="T6" fmla="*/ 10 w 12"/>
              <a:gd name="T7" fmla="*/ 257 h 314"/>
              <a:gd name="T8" fmla="*/ 7 w 12"/>
              <a:gd name="T9" fmla="*/ 314 h 314"/>
              <a:gd name="T10" fmla="*/ 4 w 12"/>
              <a:gd name="T11" fmla="*/ 278 h 314"/>
              <a:gd name="T12" fmla="*/ 0 w 12"/>
              <a:gd name="T13" fmla="*/ 192 h 314"/>
              <a:gd name="T14" fmla="*/ 0 w 12"/>
              <a:gd name="T15" fmla="*/ 89 h 314"/>
              <a:gd name="T16" fmla="*/ 10 w 12"/>
              <a:gd name="T17" fmla="*/ 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314">
                <a:moveTo>
                  <a:pt x="10" y="0"/>
                </a:moveTo>
                <a:lnTo>
                  <a:pt x="10" y="46"/>
                </a:lnTo>
                <a:lnTo>
                  <a:pt x="12" y="150"/>
                </a:lnTo>
                <a:lnTo>
                  <a:pt x="10" y="257"/>
                </a:lnTo>
                <a:lnTo>
                  <a:pt x="7" y="314"/>
                </a:lnTo>
                <a:lnTo>
                  <a:pt x="4" y="278"/>
                </a:lnTo>
                <a:lnTo>
                  <a:pt x="0" y="192"/>
                </a:lnTo>
                <a:lnTo>
                  <a:pt x="0" y="89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1" name="Freeform 252"/>
          <p:cNvSpPr>
            <a:spLocks/>
          </p:cNvSpPr>
          <p:nvPr/>
        </p:nvSpPr>
        <p:spPr bwMode="auto">
          <a:xfrm>
            <a:off x="3770313" y="5063936"/>
            <a:ext cx="19050" cy="403225"/>
          </a:xfrm>
          <a:custGeom>
            <a:avLst/>
            <a:gdLst>
              <a:gd name="T0" fmla="*/ 0 w 12"/>
              <a:gd name="T1" fmla="*/ 0 h 254"/>
              <a:gd name="T2" fmla="*/ 0 w 12"/>
              <a:gd name="T3" fmla="*/ 38 h 254"/>
              <a:gd name="T4" fmla="*/ 0 w 12"/>
              <a:gd name="T5" fmla="*/ 121 h 254"/>
              <a:gd name="T6" fmla="*/ 0 w 12"/>
              <a:gd name="T7" fmla="*/ 206 h 254"/>
              <a:gd name="T8" fmla="*/ 2 w 12"/>
              <a:gd name="T9" fmla="*/ 254 h 254"/>
              <a:gd name="T10" fmla="*/ 5 w 12"/>
              <a:gd name="T11" fmla="*/ 226 h 254"/>
              <a:gd name="T12" fmla="*/ 12 w 12"/>
              <a:gd name="T13" fmla="*/ 160 h 254"/>
              <a:gd name="T14" fmla="*/ 12 w 12"/>
              <a:gd name="T15" fmla="*/ 76 h 254"/>
              <a:gd name="T16" fmla="*/ 0 w 12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54">
                <a:moveTo>
                  <a:pt x="0" y="0"/>
                </a:moveTo>
                <a:lnTo>
                  <a:pt x="0" y="38"/>
                </a:lnTo>
                <a:lnTo>
                  <a:pt x="0" y="121"/>
                </a:lnTo>
                <a:lnTo>
                  <a:pt x="0" y="206"/>
                </a:lnTo>
                <a:lnTo>
                  <a:pt x="2" y="254"/>
                </a:lnTo>
                <a:lnTo>
                  <a:pt x="5" y="226"/>
                </a:lnTo>
                <a:lnTo>
                  <a:pt x="12" y="160"/>
                </a:lnTo>
                <a:lnTo>
                  <a:pt x="12" y="7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2" name="Freeform 253"/>
          <p:cNvSpPr>
            <a:spLocks/>
          </p:cNvSpPr>
          <p:nvPr/>
        </p:nvSpPr>
        <p:spPr bwMode="auto">
          <a:xfrm>
            <a:off x="3733800" y="5465573"/>
            <a:ext cx="307975" cy="14288"/>
          </a:xfrm>
          <a:custGeom>
            <a:avLst/>
            <a:gdLst>
              <a:gd name="T0" fmla="*/ 0 w 194"/>
              <a:gd name="T1" fmla="*/ 3 h 9"/>
              <a:gd name="T2" fmla="*/ 8 w 194"/>
              <a:gd name="T3" fmla="*/ 3 h 9"/>
              <a:gd name="T4" fmla="*/ 28 w 194"/>
              <a:gd name="T5" fmla="*/ 1 h 9"/>
              <a:gd name="T6" fmla="*/ 58 w 194"/>
              <a:gd name="T7" fmla="*/ 1 h 9"/>
              <a:gd name="T8" fmla="*/ 92 w 194"/>
              <a:gd name="T9" fmla="*/ 0 h 9"/>
              <a:gd name="T10" fmla="*/ 127 w 194"/>
              <a:gd name="T11" fmla="*/ 0 h 9"/>
              <a:gd name="T12" fmla="*/ 158 w 194"/>
              <a:gd name="T13" fmla="*/ 1 h 9"/>
              <a:gd name="T14" fmla="*/ 183 w 194"/>
              <a:gd name="T15" fmla="*/ 3 h 9"/>
              <a:gd name="T16" fmla="*/ 194 w 194"/>
              <a:gd name="T17" fmla="*/ 6 h 9"/>
              <a:gd name="T18" fmla="*/ 188 w 194"/>
              <a:gd name="T19" fmla="*/ 6 h 9"/>
              <a:gd name="T20" fmla="*/ 170 w 194"/>
              <a:gd name="T21" fmla="*/ 8 h 9"/>
              <a:gd name="T22" fmla="*/ 143 w 194"/>
              <a:gd name="T23" fmla="*/ 8 h 9"/>
              <a:gd name="T24" fmla="*/ 112 w 194"/>
              <a:gd name="T25" fmla="*/ 9 h 9"/>
              <a:gd name="T26" fmla="*/ 79 w 194"/>
              <a:gd name="T27" fmla="*/ 9 h 9"/>
              <a:gd name="T28" fmla="*/ 48 w 194"/>
              <a:gd name="T29" fmla="*/ 9 h 9"/>
              <a:gd name="T30" fmla="*/ 20 w 194"/>
              <a:gd name="T31" fmla="*/ 6 h 9"/>
              <a:gd name="T32" fmla="*/ 0 w 194"/>
              <a:gd name="T33" fmla="*/ 3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4" h="9">
                <a:moveTo>
                  <a:pt x="0" y="3"/>
                </a:moveTo>
                <a:lnTo>
                  <a:pt x="8" y="3"/>
                </a:lnTo>
                <a:lnTo>
                  <a:pt x="28" y="1"/>
                </a:lnTo>
                <a:lnTo>
                  <a:pt x="58" y="1"/>
                </a:lnTo>
                <a:lnTo>
                  <a:pt x="92" y="0"/>
                </a:lnTo>
                <a:lnTo>
                  <a:pt x="127" y="0"/>
                </a:lnTo>
                <a:lnTo>
                  <a:pt x="158" y="1"/>
                </a:lnTo>
                <a:lnTo>
                  <a:pt x="183" y="3"/>
                </a:lnTo>
                <a:lnTo>
                  <a:pt x="194" y="6"/>
                </a:lnTo>
                <a:lnTo>
                  <a:pt x="188" y="6"/>
                </a:lnTo>
                <a:lnTo>
                  <a:pt x="170" y="8"/>
                </a:lnTo>
                <a:lnTo>
                  <a:pt x="143" y="8"/>
                </a:lnTo>
                <a:lnTo>
                  <a:pt x="112" y="9"/>
                </a:lnTo>
                <a:lnTo>
                  <a:pt x="79" y="9"/>
                </a:lnTo>
                <a:lnTo>
                  <a:pt x="48" y="9"/>
                </a:lnTo>
                <a:lnTo>
                  <a:pt x="20" y="6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3" name="Freeform 254"/>
          <p:cNvSpPr>
            <a:spLocks/>
          </p:cNvSpPr>
          <p:nvPr/>
        </p:nvSpPr>
        <p:spPr bwMode="auto">
          <a:xfrm>
            <a:off x="2749550" y="4967098"/>
            <a:ext cx="827088" cy="23813"/>
          </a:xfrm>
          <a:custGeom>
            <a:avLst/>
            <a:gdLst>
              <a:gd name="T0" fmla="*/ 521 w 521"/>
              <a:gd name="T1" fmla="*/ 5 h 15"/>
              <a:gd name="T2" fmla="*/ 516 w 521"/>
              <a:gd name="T3" fmla="*/ 5 h 15"/>
              <a:gd name="T4" fmla="*/ 500 w 521"/>
              <a:gd name="T5" fmla="*/ 5 h 15"/>
              <a:gd name="T6" fmla="*/ 475 w 521"/>
              <a:gd name="T7" fmla="*/ 4 h 15"/>
              <a:gd name="T8" fmla="*/ 444 w 521"/>
              <a:gd name="T9" fmla="*/ 4 h 15"/>
              <a:gd name="T10" fmla="*/ 406 w 521"/>
              <a:gd name="T11" fmla="*/ 4 h 15"/>
              <a:gd name="T12" fmla="*/ 363 w 521"/>
              <a:gd name="T13" fmla="*/ 2 h 15"/>
              <a:gd name="T14" fmla="*/ 318 w 521"/>
              <a:gd name="T15" fmla="*/ 2 h 15"/>
              <a:gd name="T16" fmla="*/ 271 w 521"/>
              <a:gd name="T17" fmla="*/ 0 h 15"/>
              <a:gd name="T18" fmla="*/ 223 w 521"/>
              <a:gd name="T19" fmla="*/ 0 h 15"/>
              <a:gd name="T20" fmla="*/ 177 w 521"/>
              <a:gd name="T21" fmla="*/ 0 h 15"/>
              <a:gd name="T22" fmla="*/ 132 w 521"/>
              <a:gd name="T23" fmla="*/ 0 h 15"/>
              <a:gd name="T24" fmla="*/ 93 w 521"/>
              <a:gd name="T25" fmla="*/ 0 h 15"/>
              <a:gd name="T26" fmla="*/ 58 w 521"/>
              <a:gd name="T27" fmla="*/ 0 h 15"/>
              <a:gd name="T28" fmla="*/ 30 w 521"/>
              <a:gd name="T29" fmla="*/ 2 h 15"/>
              <a:gd name="T30" fmla="*/ 10 w 521"/>
              <a:gd name="T31" fmla="*/ 4 h 15"/>
              <a:gd name="T32" fmla="*/ 0 w 521"/>
              <a:gd name="T33" fmla="*/ 5 h 15"/>
              <a:gd name="T34" fmla="*/ 5 w 521"/>
              <a:gd name="T35" fmla="*/ 5 h 15"/>
              <a:gd name="T36" fmla="*/ 22 w 521"/>
              <a:gd name="T37" fmla="*/ 7 h 15"/>
              <a:gd name="T38" fmla="*/ 45 w 521"/>
              <a:gd name="T39" fmla="*/ 7 h 15"/>
              <a:gd name="T40" fmla="*/ 76 w 521"/>
              <a:gd name="T41" fmla="*/ 9 h 15"/>
              <a:gd name="T42" fmla="*/ 114 w 521"/>
              <a:gd name="T43" fmla="*/ 10 h 15"/>
              <a:gd name="T44" fmla="*/ 155 w 521"/>
              <a:gd name="T45" fmla="*/ 12 h 15"/>
              <a:gd name="T46" fmla="*/ 200 w 521"/>
              <a:gd name="T47" fmla="*/ 14 h 15"/>
              <a:gd name="T48" fmla="*/ 246 w 521"/>
              <a:gd name="T49" fmla="*/ 14 h 15"/>
              <a:gd name="T50" fmla="*/ 294 w 521"/>
              <a:gd name="T51" fmla="*/ 15 h 15"/>
              <a:gd name="T52" fmla="*/ 340 w 521"/>
              <a:gd name="T53" fmla="*/ 15 h 15"/>
              <a:gd name="T54" fmla="*/ 384 w 521"/>
              <a:gd name="T55" fmla="*/ 15 h 15"/>
              <a:gd name="T56" fmla="*/ 424 w 521"/>
              <a:gd name="T57" fmla="*/ 15 h 15"/>
              <a:gd name="T58" fmla="*/ 458 w 521"/>
              <a:gd name="T59" fmla="*/ 14 h 15"/>
              <a:gd name="T60" fmla="*/ 488 w 521"/>
              <a:gd name="T61" fmla="*/ 12 h 15"/>
              <a:gd name="T62" fmla="*/ 510 w 521"/>
              <a:gd name="T63" fmla="*/ 9 h 15"/>
              <a:gd name="T64" fmla="*/ 521 w 521"/>
              <a:gd name="T65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1" h="15">
                <a:moveTo>
                  <a:pt x="521" y="5"/>
                </a:moveTo>
                <a:lnTo>
                  <a:pt x="516" y="5"/>
                </a:lnTo>
                <a:lnTo>
                  <a:pt x="500" y="5"/>
                </a:lnTo>
                <a:lnTo>
                  <a:pt x="475" y="4"/>
                </a:lnTo>
                <a:lnTo>
                  <a:pt x="444" y="4"/>
                </a:lnTo>
                <a:lnTo>
                  <a:pt x="406" y="4"/>
                </a:lnTo>
                <a:lnTo>
                  <a:pt x="363" y="2"/>
                </a:lnTo>
                <a:lnTo>
                  <a:pt x="318" y="2"/>
                </a:lnTo>
                <a:lnTo>
                  <a:pt x="271" y="0"/>
                </a:lnTo>
                <a:lnTo>
                  <a:pt x="223" y="0"/>
                </a:lnTo>
                <a:lnTo>
                  <a:pt x="177" y="0"/>
                </a:lnTo>
                <a:lnTo>
                  <a:pt x="132" y="0"/>
                </a:lnTo>
                <a:lnTo>
                  <a:pt x="93" y="0"/>
                </a:lnTo>
                <a:lnTo>
                  <a:pt x="58" y="0"/>
                </a:lnTo>
                <a:lnTo>
                  <a:pt x="30" y="2"/>
                </a:lnTo>
                <a:lnTo>
                  <a:pt x="10" y="4"/>
                </a:lnTo>
                <a:lnTo>
                  <a:pt x="0" y="5"/>
                </a:lnTo>
                <a:lnTo>
                  <a:pt x="5" y="5"/>
                </a:lnTo>
                <a:lnTo>
                  <a:pt x="22" y="7"/>
                </a:lnTo>
                <a:lnTo>
                  <a:pt x="45" y="7"/>
                </a:lnTo>
                <a:lnTo>
                  <a:pt x="76" y="9"/>
                </a:lnTo>
                <a:lnTo>
                  <a:pt x="114" y="10"/>
                </a:lnTo>
                <a:lnTo>
                  <a:pt x="155" y="12"/>
                </a:lnTo>
                <a:lnTo>
                  <a:pt x="200" y="14"/>
                </a:lnTo>
                <a:lnTo>
                  <a:pt x="246" y="14"/>
                </a:lnTo>
                <a:lnTo>
                  <a:pt x="294" y="15"/>
                </a:lnTo>
                <a:lnTo>
                  <a:pt x="340" y="15"/>
                </a:lnTo>
                <a:lnTo>
                  <a:pt x="384" y="15"/>
                </a:lnTo>
                <a:lnTo>
                  <a:pt x="424" y="15"/>
                </a:lnTo>
                <a:lnTo>
                  <a:pt x="458" y="14"/>
                </a:lnTo>
                <a:lnTo>
                  <a:pt x="488" y="12"/>
                </a:lnTo>
                <a:lnTo>
                  <a:pt x="510" y="9"/>
                </a:lnTo>
                <a:lnTo>
                  <a:pt x="521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4" name="Freeform 255"/>
          <p:cNvSpPr>
            <a:spLocks/>
          </p:cNvSpPr>
          <p:nvPr/>
        </p:nvSpPr>
        <p:spPr bwMode="auto">
          <a:xfrm>
            <a:off x="2917825" y="4854386"/>
            <a:ext cx="742950" cy="22225"/>
          </a:xfrm>
          <a:custGeom>
            <a:avLst/>
            <a:gdLst>
              <a:gd name="T0" fmla="*/ 0 w 468"/>
              <a:gd name="T1" fmla="*/ 2 h 14"/>
              <a:gd name="T2" fmla="*/ 5 w 468"/>
              <a:gd name="T3" fmla="*/ 2 h 14"/>
              <a:gd name="T4" fmla="*/ 20 w 468"/>
              <a:gd name="T5" fmla="*/ 2 h 14"/>
              <a:gd name="T6" fmla="*/ 41 w 468"/>
              <a:gd name="T7" fmla="*/ 2 h 14"/>
              <a:gd name="T8" fmla="*/ 71 w 468"/>
              <a:gd name="T9" fmla="*/ 2 h 14"/>
              <a:gd name="T10" fmla="*/ 105 w 468"/>
              <a:gd name="T11" fmla="*/ 2 h 14"/>
              <a:gd name="T12" fmla="*/ 143 w 468"/>
              <a:gd name="T13" fmla="*/ 0 h 14"/>
              <a:gd name="T14" fmla="*/ 186 w 468"/>
              <a:gd name="T15" fmla="*/ 0 h 14"/>
              <a:gd name="T16" fmla="*/ 229 w 468"/>
              <a:gd name="T17" fmla="*/ 0 h 14"/>
              <a:gd name="T18" fmla="*/ 272 w 468"/>
              <a:gd name="T19" fmla="*/ 0 h 14"/>
              <a:gd name="T20" fmla="*/ 313 w 468"/>
              <a:gd name="T21" fmla="*/ 2 h 14"/>
              <a:gd name="T22" fmla="*/ 352 w 468"/>
              <a:gd name="T23" fmla="*/ 2 h 14"/>
              <a:gd name="T24" fmla="*/ 389 w 468"/>
              <a:gd name="T25" fmla="*/ 2 h 14"/>
              <a:gd name="T26" fmla="*/ 418 w 468"/>
              <a:gd name="T27" fmla="*/ 4 h 14"/>
              <a:gd name="T28" fmla="*/ 443 w 468"/>
              <a:gd name="T29" fmla="*/ 5 h 14"/>
              <a:gd name="T30" fmla="*/ 460 w 468"/>
              <a:gd name="T31" fmla="*/ 7 h 14"/>
              <a:gd name="T32" fmla="*/ 468 w 468"/>
              <a:gd name="T33" fmla="*/ 9 h 14"/>
              <a:gd name="T34" fmla="*/ 463 w 468"/>
              <a:gd name="T35" fmla="*/ 9 h 14"/>
              <a:gd name="T36" fmla="*/ 450 w 468"/>
              <a:gd name="T37" fmla="*/ 9 h 14"/>
              <a:gd name="T38" fmla="*/ 428 w 468"/>
              <a:gd name="T39" fmla="*/ 10 h 14"/>
              <a:gd name="T40" fmla="*/ 400 w 468"/>
              <a:gd name="T41" fmla="*/ 10 h 14"/>
              <a:gd name="T42" fmla="*/ 367 w 468"/>
              <a:gd name="T43" fmla="*/ 12 h 14"/>
              <a:gd name="T44" fmla="*/ 329 w 468"/>
              <a:gd name="T45" fmla="*/ 12 h 14"/>
              <a:gd name="T46" fmla="*/ 290 w 468"/>
              <a:gd name="T47" fmla="*/ 14 h 14"/>
              <a:gd name="T48" fmla="*/ 249 w 468"/>
              <a:gd name="T49" fmla="*/ 14 h 14"/>
              <a:gd name="T50" fmla="*/ 206 w 468"/>
              <a:gd name="T51" fmla="*/ 14 h 14"/>
              <a:gd name="T52" fmla="*/ 165 w 468"/>
              <a:gd name="T53" fmla="*/ 14 h 14"/>
              <a:gd name="T54" fmla="*/ 125 w 468"/>
              <a:gd name="T55" fmla="*/ 14 h 14"/>
              <a:gd name="T56" fmla="*/ 89 w 468"/>
              <a:gd name="T57" fmla="*/ 12 h 14"/>
              <a:gd name="T58" fmla="*/ 57 w 468"/>
              <a:gd name="T59" fmla="*/ 10 h 14"/>
              <a:gd name="T60" fmla="*/ 31 w 468"/>
              <a:gd name="T61" fmla="*/ 9 h 14"/>
              <a:gd name="T62" fmla="*/ 11 w 468"/>
              <a:gd name="T63" fmla="*/ 5 h 14"/>
              <a:gd name="T64" fmla="*/ 0 w 468"/>
              <a:gd name="T65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8" h="14">
                <a:moveTo>
                  <a:pt x="0" y="2"/>
                </a:moveTo>
                <a:lnTo>
                  <a:pt x="5" y="2"/>
                </a:lnTo>
                <a:lnTo>
                  <a:pt x="20" y="2"/>
                </a:lnTo>
                <a:lnTo>
                  <a:pt x="41" y="2"/>
                </a:lnTo>
                <a:lnTo>
                  <a:pt x="71" y="2"/>
                </a:lnTo>
                <a:lnTo>
                  <a:pt x="105" y="2"/>
                </a:lnTo>
                <a:lnTo>
                  <a:pt x="143" y="0"/>
                </a:lnTo>
                <a:lnTo>
                  <a:pt x="186" y="0"/>
                </a:lnTo>
                <a:lnTo>
                  <a:pt x="229" y="0"/>
                </a:lnTo>
                <a:lnTo>
                  <a:pt x="272" y="0"/>
                </a:lnTo>
                <a:lnTo>
                  <a:pt x="313" y="2"/>
                </a:lnTo>
                <a:lnTo>
                  <a:pt x="352" y="2"/>
                </a:lnTo>
                <a:lnTo>
                  <a:pt x="389" y="2"/>
                </a:lnTo>
                <a:lnTo>
                  <a:pt x="418" y="4"/>
                </a:lnTo>
                <a:lnTo>
                  <a:pt x="443" y="5"/>
                </a:lnTo>
                <a:lnTo>
                  <a:pt x="460" y="7"/>
                </a:lnTo>
                <a:lnTo>
                  <a:pt x="468" y="9"/>
                </a:lnTo>
                <a:lnTo>
                  <a:pt x="463" y="9"/>
                </a:lnTo>
                <a:lnTo>
                  <a:pt x="450" y="9"/>
                </a:lnTo>
                <a:lnTo>
                  <a:pt x="428" y="10"/>
                </a:lnTo>
                <a:lnTo>
                  <a:pt x="400" y="10"/>
                </a:lnTo>
                <a:lnTo>
                  <a:pt x="367" y="12"/>
                </a:lnTo>
                <a:lnTo>
                  <a:pt x="329" y="12"/>
                </a:lnTo>
                <a:lnTo>
                  <a:pt x="290" y="14"/>
                </a:lnTo>
                <a:lnTo>
                  <a:pt x="249" y="14"/>
                </a:lnTo>
                <a:lnTo>
                  <a:pt x="206" y="14"/>
                </a:lnTo>
                <a:lnTo>
                  <a:pt x="165" y="14"/>
                </a:lnTo>
                <a:lnTo>
                  <a:pt x="125" y="14"/>
                </a:lnTo>
                <a:lnTo>
                  <a:pt x="89" y="12"/>
                </a:lnTo>
                <a:lnTo>
                  <a:pt x="57" y="10"/>
                </a:lnTo>
                <a:lnTo>
                  <a:pt x="31" y="9"/>
                </a:lnTo>
                <a:lnTo>
                  <a:pt x="11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5" name="Freeform 256"/>
          <p:cNvSpPr>
            <a:spLocks/>
          </p:cNvSpPr>
          <p:nvPr/>
        </p:nvSpPr>
        <p:spPr bwMode="auto">
          <a:xfrm>
            <a:off x="2687638" y="5025836"/>
            <a:ext cx="881063" cy="22225"/>
          </a:xfrm>
          <a:custGeom>
            <a:avLst/>
            <a:gdLst>
              <a:gd name="T0" fmla="*/ 0 w 555"/>
              <a:gd name="T1" fmla="*/ 5 h 14"/>
              <a:gd name="T2" fmla="*/ 6 w 555"/>
              <a:gd name="T3" fmla="*/ 5 h 14"/>
              <a:gd name="T4" fmla="*/ 23 w 555"/>
              <a:gd name="T5" fmla="*/ 5 h 14"/>
              <a:gd name="T6" fmla="*/ 49 w 555"/>
              <a:gd name="T7" fmla="*/ 3 h 14"/>
              <a:gd name="T8" fmla="*/ 84 w 555"/>
              <a:gd name="T9" fmla="*/ 3 h 14"/>
              <a:gd name="T10" fmla="*/ 125 w 555"/>
              <a:gd name="T11" fmla="*/ 3 h 14"/>
              <a:gd name="T12" fmla="*/ 171 w 555"/>
              <a:gd name="T13" fmla="*/ 1 h 14"/>
              <a:gd name="T14" fmla="*/ 221 w 555"/>
              <a:gd name="T15" fmla="*/ 1 h 14"/>
              <a:gd name="T16" fmla="*/ 270 w 555"/>
              <a:gd name="T17" fmla="*/ 1 h 14"/>
              <a:gd name="T18" fmla="*/ 321 w 555"/>
              <a:gd name="T19" fmla="*/ 1 h 14"/>
              <a:gd name="T20" fmla="*/ 372 w 555"/>
              <a:gd name="T21" fmla="*/ 0 h 14"/>
              <a:gd name="T22" fmla="*/ 418 w 555"/>
              <a:gd name="T23" fmla="*/ 0 h 14"/>
              <a:gd name="T24" fmla="*/ 461 w 555"/>
              <a:gd name="T25" fmla="*/ 0 h 14"/>
              <a:gd name="T26" fmla="*/ 497 w 555"/>
              <a:gd name="T27" fmla="*/ 1 h 14"/>
              <a:gd name="T28" fmla="*/ 525 w 555"/>
              <a:gd name="T29" fmla="*/ 1 h 14"/>
              <a:gd name="T30" fmla="*/ 545 w 555"/>
              <a:gd name="T31" fmla="*/ 3 h 14"/>
              <a:gd name="T32" fmla="*/ 555 w 555"/>
              <a:gd name="T33" fmla="*/ 5 h 14"/>
              <a:gd name="T34" fmla="*/ 549 w 555"/>
              <a:gd name="T35" fmla="*/ 5 h 14"/>
              <a:gd name="T36" fmla="*/ 532 w 555"/>
              <a:gd name="T37" fmla="*/ 6 h 14"/>
              <a:gd name="T38" fmla="*/ 507 w 555"/>
              <a:gd name="T39" fmla="*/ 6 h 14"/>
              <a:gd name="T40" fmla="*/ 473 w 555"/>
              <a:gd name="T41" fmla="*/ 8 h 14"/>
              <a:gd name="T42" fmla="*/ 433 w 555"/>
              <a:gd name="T43" fmla="*/ 9 h 14"/>
              <a:gd name="T44" fmla="*/ 387 w 555"/>
              <a:gd name="T45" fmla="*/ 9 h 14"/>
              <a:gd name="T46" fmla="*/ 339 w 555"/>
              <a:gd name="T47" fmla="*/ 11 h 14"/>
              <a:gd name="T48" fmla="*/ 290 w 555"/>
              <a:gd name="T49" fmla="*/ 13 h 14"/>
              <a:gd name="T50" fmla="*/ 239 w 555"/>
              <a:gd name="T51" fmla="*/ 13 h 14"/>
              <a:gd name="T52" fmla="*/ 189 w 555"/>
              <a:gd name="T53" fmla="*/ 14 h 14"/>
              <a:gd name="T54" fmla="*/ 143 w 555"/>
              <a:gd name="T55" fmla="*/ 14 h 14"/>
              <a:gd name="T56" fmla="*/ 100 w 555"/>
              <a:gd name="T57" fmla="*/ 13 h 14"/>
              <a:gd name="T58" fmla="*/ 62 w 555"/>
              <a:gd name="T59" fmla="*/ 13 h 14"/>
              <a:gd name="T60" fmla="*/ 33 w 555"/>
              <a:gd name="T61" fmla="*/ 11 h 14"/>
              <a:gd name="T62" fmla="*/ 11 w 555"/>
              <a:gd name="T63" fmla="*/ 8 h 14"/>
              <a:gd name="T64" fmla="*/ 0 w 555"/>
              <a:gd name="T65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5" h="14">
                <a:moveTo>
                  <a:pt x="0" y="5"/>
                </a:moveTo>
                <a:lnTo>
                  <a:pt x="6" y="5"/>
                </a:lnTo>
                <a:lnTo>
                  <a:pt x="23" y="5"/>
                </a:lnTo>
                <a:lnTo>
                  <a:pt x="49" y="3"/>
                </a:lnTo>
                <a:lnTo>
                  <a:pt x="84" y="3"/>
                </a:lnTo>
                <a:lnTo>
                  <a:pt x="125" y="3"/>
                </a:lnTo>
                <a:lnTo>
                  <a:pt x="171" y="1"/>
                </a:lnTo>
                <a:lnTo>
                  <a:pt x="221" y="1"/>
                </a:lnTo>
                <a:lnTo>
                  <a:pt x="270" y="1"/>
                </a:lnTo>
                <a:lnTo>
                  <a:pt x="321" y="1"/>
                </a:lnTo>
                <a:lnTo>
                  <a:pt x="372" y="0"/>
                </a:lnTo>
                <a:lnTo>
                  <a:pt x="418" y="0"/>
                </a:lnTo>
                <a:lnTo>
                  <a:pt x="461" y="0"/>
                </a:lnTo>
                <a:lnTo>
                  <a:pt x="497" y="1"/>
                </a:lnTo>
                <a:lnTo>
                  <a:pt x="525" y="1"/>
                </a:lnTo>
                <a:lnTo>
                  <a:pt x="545" y="3"/>
                </a:lnTo>
                <a:lnTo>
                  <a:pt x="555" y="5"/>
                </a:lnTo>
                <a:lnTo>
                  <a:pt x="549" y="5"/>
                </a:lnTo>
                <a:lnTo>
                  <a:pt x="532" y="6"/>
                </a:lnTo>
                <a:lnTo>
                  <a:pt x="507" y="6"/>
                </a:lnTo>
                <a:lnTo>
                  <a:pt x="473" y="8"/>
                </a:lnTo>
                <a:lnTo>
                  <a:pt x="433" y="9"/>
                </a:lnTo>
                <a:lnTo>
                  <a:pt x="387" y="9"/>
                </a:lnTo>
                <a:lnTo>
                  <a:pt x="339" y="11"/>
                </a:lnTo>
                <a:lnTo>
                  <a:pt x="290" y="13"/>
                </a:lnTo>
                <a:lnTo>
                  <a:pt x="239" y="13"/>
                </a:lnTo>
                <a:lnTo>
                  <a:pt x="189" y="14"/>
                </a:lnTo>
                <a:lnTo>
                  <a:pt x="143" y="14"/>
                </a:lnTo>
                <a:lnTo>
                  <a:pt x="100" y="13"/>
                </a:lnTo>
                <a:lnTo>
                  <a:pt x="62" y="13"/>
                </a:lnTo>
                <a:lnTo>
                  <a:pt x="33" y="11"/>
                </a:lnTo>
                <a:lnTo>
                  <a:pt x="11" y="8"/>
                </a:lnTo>
                <a:lnTo>
                  <a:pt x="0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6" name="Freeform 257"/>
          <p:cNvSpPr>
            <a:spLocks/>
          </p:cNvSpPr>
          <p:nvPr/>
        </p:nvSpPr>
        <p:spPr bwMode="auto">
          <a:xfrm>
            <a:off x="3848100" y="4765486"/>
            <a:ext cx="204788" cy="217488"/>
          </a:xfrm>
          <a:custGeom>
            <a:avLst/>
            <a:gdLst>
              <a:gd name="T0" fmla="*/ 0 w 129"/>
              <a:gd name="T1" fmla="*/ 0 h 137"/>
              <a:gd name="T2" fmla="*/ 5 w 129"/>
              <a:gd name="T3" fmla="*/ 5 h 137"/>
              <a:gd name="T4" fmla="*/ 17 w 129"/>
              <a:gd name="T5" fmla="*/ 17 h 137"/>
              <a:gd name="T6" fmla="*/ 35 w 129"/>
              <a:gd name="T7" fmla="*/ 33 h 137"/>
              <a:gd name="T8" fmla="*/ 57 w 129"/>
              <a:gd name="T9" fmla="*/ 53 h 137"/>
              <a:gd name="T10" fmla="*/ 78 w 129"/>
              <a:gd name="T11" fmla="*/ 76 h 137"/>
              <a:gd name="T12" fmla="*/ 99 w 129"/>
              <a:gd name="T13" fmla="*/ 99 h 137"/>
              <a:gd name="T14" fmla="*/ 118 w 129"/>
              <a:gd name="T15" fmla="*/ 121 h 137"/>
              <a:gd name="T16" fmla="*/ 129 w 129"/>
              <a:gd name="T17" fmla="*/ 137 h 137"/>
              <a:gd name="T18" fmla="*/ 124 w 129"/>
              <a:gd name="T19" fmla="*/ 132 h 137"/>
              <a:gd name="T20" fmla="*/ 111 w 129"/>
              <a:gd name="T21" fmla="*/ 121 h 137"/>
              <a:gd name="T22" fmla="*/ 91 w 129"/>
              <a:gd name="T23" fmla="*/ 101 h 137"/>
              <a:gd name="T24" fmla="*/ 68 w 129"/>
              <a:gd name="T25" fmla="*/ 80 h 137"/>
              <a:gd name="T26" fmla="*/ 45 w 129"/>
              <a:gd name="T27" fmla="*/ 56 h 137"/>
              <a:gd name="T28" fmla="*/ 25 w 129"/>
              <a:gd name="T29" fmla="*/ 35 h 137"/>
              <a:gd name="T30" fmla="*/ 9 w 129"/>
              <a:gd name="T31" fmla="*/ 15 h 137"/>
              <a:gd name="T32" fmla="*/ 0 w 129"/>
              <a:gd name="T33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137">
                <a:moveTo>
                  <a:pt x="0" y="0"/>
                </a:moveTo>
                <a:lnTo>
                  <a:pt x="5" y="5"/>
                </a:lnTo>
                <a:lnTo>
                  <a:pt x="17" y="17"/>
                </a:lnTo>
                <a:lnTo>
                  <a:pt x="35" y="33"/>
                </a:lnTo>
                <a:lnTo>
                  <a:pt x="57" y="53"/>
                </a:lnTo>
                <a:lnTo>
                  <a:pt x="78" y="76"/>
                </a:lnTo>
                <a:lnTo>
                  <a:pt x="99" y="99"/>
                </a:lnTo>
                <a:lnTo>
                  <a:pt x="118" y="121"/>
                </a:lnTo>
                <a:lnTo>
                  <a:pt x="129" y="137"/>
                </a:lnTo>
                <a:lnTo>
                  <a:pt x="124" y="132"/>
                </a:lnTo>
                <a:lnTo>
                  <a:pt x="111" y="121"/>
                </a:lnTo>
                <a:lnTo>
                  <a:pt x="91" y="101"/>
                </a:lnTo>
                <a:lnTo>
                  <a:pt x="68" y="80"/>
                </a:lnTo>
                <a:lnTo>
                  <a:pt x="45" y="56"/>
                </a:lnTo>
                <a:lnTo>
                  <a:pt x="25" y="35"/>
                </a:lnTo>
                <a:lnTo>
                  <a:pt x="9" y="1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7" name="Freeform 258"/>
          <p:cNvSpPr>
            <a:spLocks/>
          </p:cNvSpPr>
          <p:nvPr/>
        </p:nvSpPr>
        <p:spPr bwMode="auto">
          <a:xfrm>
            <a:off x="3463925" y="5059173"/>
            <a:ext cx="15875" cy="460375"/>
          </a:xfrm>
          <a:custGeom>
            <a:avLst/>
            <a:gdLst>
              <a:gd name="T0" fmla="*/ 7 w 10"/>
              <a:gd name="T1" fmla="*/ 0 h 290"/>
              <a:gd name="T2" fmla="*/ 8 w 10"/>
              <a:gd name="T3" fmla="*/ 45 h 290"/>
              <a:gd name="T4" fmla="*/ 10 w 10"/>
              <a:gd name="T5" fmla="*/ 140 h 290"/>
              <a:gd name="T6" fmla="*/ 8 w 10"/>
              <a:gd name="T7" fmla="*/ 241 h 290"/>
              <a:gd name="T8" fmla="*/ 4 w 10"/>
              <a:gd name="T9" fmla="*/ 290 h 290"/>
              <a:gd name="T10" fmla="*/ 2 w 10"/>
              <a:gd name="T11" fmla="*/ 249 h 290"/>
              <a:gd name="T12" fmla="*/ 0 w 10"/>
              <a:gd name="T13" fmla="*/ 158 h 290"/>
              <a:gd name="T14" fmla="*/ 0 w 10"/>
              <a:gd name="T15" fmla="*/ 59 h 290"/>
              <a:gd name="T16" fmla="*/ 7 w 10"/>
              <a:gd name="T17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90">
                <a:moveTo>
                  <a:pt x="7" y="0"/>
                </a:moveTo>
                <a:lnTo>
                  <a:pt x="8" y="45"/>
                </a:lnTo>
                <a:lnTo>
                  <a:pt x="10" y="140"/>
                </a:lnTo>
                <a:lnTo>
                  <a:pt x="8" y="241"/>
                </a:lnTo>
                <a:lnTo>
                  <a:pt x="4" y="290"/>
                </a:lnTo>
                <a:lnTo>
                  <a:pt x="2" y="249"/>
                </a:lnTo>
                <a:lnTo>
                  <a:pt x="0" y="158"/>
                </a:lnTo>
                <a:lnTo>
                  <a:pt x="0" y="59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8" name="Freeform 259"/>
          <p:cNvSpPr>
            <a:spLocks/>
          </p:cNvSpPr>
          <p:nvPr/>
        </p:nvSpPr>
        <p:spPr bwMode="auto">
          <a:xfrm>
            <a:off x="2817813" y="5059173"/>
            <a:ext cx="15875" cy="458788"/>
          </a:xfrm>
          <a:custGeom>
            <a:avLst/>
            <a:gdLst>
              <a:gd name="T0" fmla="*/ 7 w 10"/>
              <a:gd name="T1" fmla="*/ 0 h 289"/>
              <a:gd name="T2" fmla="*/ 8 w 10"/>
              <a:gd name="T3" fmla="*/ 43 h 289"/>
              <a:gd name="T4" fmla="*/ 10 w 10"/>
              <a:gd name="T5" fmla="*/ 140 h 289"/>
              <a:gd name="T6" fmla="*/ 10 w 10"/>
              <a:gd name="T7" fmla="*/ 239 h 289"/>
              <a:gd name="T8" fmla="*/ 3 w 10"/>
              <a:gd name="T9" fmla="*/ 289 h 289"/>
              <a:gd name="T10" fmla="*/ 2 w 10"/>
              <a:gd name="T11" fmla="*/ 249 h 289"/>
              <a:gd name="T12" fmla="*/ 0 w 10"/>
              <a:gd name="T13" fmla="*/ 157 h 289"/>
              <a:gd name="T14" fmla="*/ 2 w 10"/>
              <a:gd name="T15" fmla="*/ 59 h 289"/>
              <a:gd name="T16" fmla="*/ 7 w 10"/>
              <a:gd name="T17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289">
                <a:moveTo>
                  <a:pt x="7" y="0"/>
                </a:moveTo>
                <a:lnTo>
                  <a:pt x="8" y="43"/>
                </a:lnTo>
                <a:lnTo>
                  <a:pt x="10" y="140"/>
                </a:lnTo>
                <a:lnTo>
                  <a:pt x="10" y="239"/>
                </a:lnTo>
                <a:lnTo>
                  <a:pt x="3" y="289"/>
                </a:lnTo>
                <a:lnTo>
                  <a:pt x="2" y="249"/>
                </a:lnTo>
                <a:lnTo>
                  <a:pt x="0" y="157"/>
                </a:lnTo>
                <a:lnTo>
                  <a:pt x="2" y="59"/>
                </a:lnTo>
                <a:lnTo>
                  <a:pt x="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59" name="Freeform 260"/>
          <p:cNvSpPr>
            <a:spLocks/>
          </p:cNvSpPr>
          <p:nvPr/>
        </p:nvSpPr>
        <p:spPr bwMode="auto">
          <a:xfrm>
            <a:off x="2679700" y="5487798"/>
            <a:ext cx="863600" cy="23813"/>
          </a:xfrm>
          <a:custGeom>
            <a:avLst/>
            <a:gdLst>
              <a:gd name="T0" fmla="*/ 0 w 544"/>
              <a:gd name="T1" fmla="*/ 7 h 15"/>
              <a:gd name="T2" fmla="*/ 6 w 544"/>
              <a:gd name="T3" fmla="*/ 7 h 15"/>
              <a:gd name="T4" fmla="*/ 23 w 544"/>
              <a:gd name="T5" fmla="*/ 7 h 15"/>
              <a:gd name="T6" fmla="*/ 49 w 544"/>
              <a:gd name="T7" fmla="*/ 5 h 15"/>
              <a:gd name="T8" fmla="*/ 84 w 544"/>
              <a:gd name="T9" fmla="*/ 5 h 15"/>
              <a:gd name="T10" fmla="*/ 123 w 544"/>
              <a:gd name="T11" fmla="*/ 4 h 15"/>
              <a:gd name="T12" fmla="*/ 170 w 544"/>
              <a:gd name="T13" fmla="*/ 4 h 15"/>
              <a:gd name="T14" fmla="*/ 217 w 544"/>
              <a:gd name="T15" fmla="*/ 2 h 15"/>
              <a:gd name="T16" fmla="*/ 267 w 544"/>
              <a:gd name="T17" fmla="*/ 2 h 15"/>
              <a:gd name="T18" fmla="*/ 318 w 544"/>
              <a:gd name="T19" fmla="*/ 0 h 15"/>
              <a:gd name="T20" fmla="*/ 367 w 544"/>
              <a:gd name="T21" fmla="*/ 0 h 15"/>
              <a:gd name="T22" fmla="*/ 412 w 544"/>
              <a:gd name="T23" fmla="*/ 0 h 15"/>
              <a:gd name="T24" fmla="*/ 453 w 544"/>
              <a:gd name="T25" fmla="*/ 0 h 15"/>
              <a:gd name="T26" fmla="*/ 489 w 544"/>
              <a:gd name="T27" fmla="*/ 0 h 15"/>
              <a:gd name="T28" fmla="*/ 517 w 544"/>
              <a:gd name="T29" fmla="*/ 2 h 15"/>
              <a:gd name="T30" fmla="*/ 535 w 544"/>
              <a:gd name="T31" fmla="*/ 4 h 15"/>
              <a:gd name="T32" fmla="*/ 544 w 544"/>
              <a:gd name="T33" fmla="*/ 5 h 15"/>
              <a:gd name="T34" fmla="*/ 542 w 544"/>
              <a:gd name="T35" fmla="*/ 5 h 15"/>
              <a:gd name="T36" fmla="*/ 535 w 544"/>
              <a:gd name="T37" fmla="*/ 5 h 15"/>
              <a:gd name="T38" fmla="*/ 524 w 544"/>
              <a:gd name="T39" fmla="*/ 7 h 15"/>
              <a:gd name="T40" fmla="*/ 511 w 544"/>
              <a:gd name="T41" fmla="*/ 9 h 15"/>
              <a:gd name="T42" fmla="*/ 491 w 544"/>
              <a:gd name="T43" fmla="*/ 9 h 15"/>
              <a:gd name="T44" fmla="*/ 468 w 544"/>
              <a:gd name="T45" fmla="*/ 10 h 15"/>
              <a:gd name="T46" fmla="*/ 440 w 544"/>
              <a:gd name="T47" fmla="*/ 12 h 15"/>
              <a:gd name="T48" fmla="*/ 409 w 544"/>
              <a:gd name="T49" fmla="*/ 14 h 15"/>
              <a:gd name="T50" fmla="*/ 372 w 544"/>
              <a:gd name="T51" fmla="*/ 14 h 15"/>
              <a:gd name="T52" fmla="*/ 333 w 544"/>
              <a:gd name="T53" fmla="*/ 15 h 15"/>
              <a:gd name="T54" fmla="*/ 287 w 544"/>
              <a:gd name="T55" fmla="*/ 15 h 15"/>
              <a:gd name="T56" fmla="*/ 239 w 544"/>
              <a:gd name="T57" fmla="*/ 14 h 15"/>
              <a:gd name="T58" fmla="*/ 186 w 544"/>
              <a:gd name="T59" fmla="*/ 14 h 15"/>
              <a:gd name="T60" fmla="*/ 128 w 544"/>
              <a:gd name="T61" fmla="*/ 12 h 15"/>
              <a:gd name="T62" fmla="*/ 66 w 544"/>
              <a:gd name="T63" fmla="*/ 10 h 15"/>
              <a:gd name="T64" fmla="*/ 0 w 544"/>
              <a:gd name="T6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4" h="15">
                <a:moveTo>
                  <a:pt x="0" y="7"/>
                </a:moveTo>
                <a:lnTo>
                  <a:pt x="6" y="7"/>
                </a:lnTo>
                <a:lnTo>
                  <a:pt x="23" y="7"/>
                </a:lnTo>
                <a:lnTo>
                  <a:pt x="49" y="5"/>
                </a:lnTo>
                <a:lnTo>
                  <a:pt x="84" y="5"/>
                </a:lnTo>
                <a:lnTo>
                  <a:pt x="123" y="4"/>
                </a:lnTo>
                <a:lnTo>
                  <a:pt x="170" y="4"/>
                </a:lnTo>
                <a:lnTo>
                  <a:pt x="217" y="2"/>
                </a:lnTo>
                <a:lnTo>
                  <a:pt x="267" y="2"/>
                </a:lnTo>
                <a:lnTo>
                  <a:pt x="318" y="0"/>
                </a:lnTo>
                <a:lnTo>
                  <a:pt x="367" y="0"/>
                </a:lnTo>
                <a:lnTo>
                  <a:pt x="412" y="0"/>
                </a:lnTo>
                <a:lnTo>
                  <a:pt x="453" y="0"/>
                </a:lnTo>
                <a:lnTo>
                  <a:pt x="489" y="0"/>
                </a:lnTo>
                <a:lnTo>
                  <a:pt x="517" y="2"/>
                </a:lnTo>
                <a:lnTo>
                  <a:pt x="535" y="4"/>
                </a:lnTo>
                <a:lnTo>
                  <a:pt x="544" y="5"/>
                </a:lnTo>
                <a:lnTo>
                  <a:pt x="542" y="5"/>
                </a:lnTo>
                <a:lnTo>
                  <a:pt x="535" y="5"/>
                </a:lnTo>
                <a:lnTo>
                  <a:pt x="524" y="7"/>
                </a:lnTo>
                <a:lnTo>
                  <a:pt x="511" y="9"/>
                </a:lnTo>
                <a:lnTo>
                  <a:pt x="491" y="9"/>
                </a:lnTo>
                <a:lnTo>
                  <a:pt x="468" y="10"/>
                </a:lnTo>
                <a:lnTo>
                  <a:pt x="440" y="12"/>
                </a:lnTo>
                <a:lnTo>
                  <a:pt x="409" y="14"/>
                </a:lnTo>
                <a:lnTo>
                  <a:pt x="372" y="14"/>
                </a:lnTo>
                <a:lnTo>
                  <a:pt x="333" y="15"/>
                </a:lnTo>
                <a:lnTo>
                  <a:pt x="287" y="15"/>
                </a:lnTo>
                <a:lnTo>
                  <a:pt x="239" y="14"/>
                </a:lnTo>
                <a:lnTo>
                  <a:pt x="186" y="14"/>
                </a:lnTo>
                <a:lnTo>
                  <a:pt x="128" y="12"/>
                </a:lnTo>
                <a:lnTo>
                  <a:pt x="66" y="10"/>
                </a:lnTo>
                <a:lnTo>
                  <a:pt x="0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60" name="Freeform 261"/>
          <p:cNvSpPr>
            <a:spLocks/>
          </p:cNvSpPr>
          <p:nvPr/>
        </p:nvSpPr>
        <p:spPr bwMode="auto">
          <a:xfrm>
            <a:off x="3632200" y="5425886"/>
            <a:ext cx="187325" cy="85725"/>
          </a:xfrm>
          <a:custGeom>
            <a:avLst/>
            <a:gdLst>
              <a:gd name="T0" fmla="*/ 118 w 118"/>
              <a:gd name="T1" fmla="*/ 0 h 54"/>
              <a:gd name="T2" fmla="*/ 113 w 118"/>
              <a:gd name="T3" fmla="*/ 1 h 54"/>
              <a:gd name="T4" fmla="*/ 100 w 118"/>
              <a:gd name="T5" fmla="*/ 6 h 54"/>
              <a:gd name="T6" fmla="*/ 82 w 118"/>
              <a:gd name="T7" fmla="*/ 15 h 54"/>
              <a:gd name="T8" fmla="*/ 61 w 118"/>
              <a:gd name="T9" fmla="*/ 23 h 54"/>
              <a:gd name="T10" fmla="*/ 39 w 118"/>
              <a:gd name="T11" fmla="*/ 31 h 54"/>
              <a:gd name="T12" fmla="*/ 21 w 118"/>
              <a:gd name="T13" fmla="*/ 41 h 54"/>
              <a:gd name="T14" fmla="*/ 6 w 118"/>
              <a:gd name="T15" fmla="*/ 49 h 54"/>
              <a:gd name="T16" fmla="*/ 0 w 118"/>
              <a:gd name="T17" fmla="*/ 54 h 54"/>
              <a:gd name="T18" fmla="*/ 5 w 118"/>
              <a:gd name="T19" fmla="*/ 53 h 54"/>
              <a:gd name="T20" fmla="*/ 16 w 118"/>
              <a:gd name="T21" fmla="*/ 48 h 54"/>
              <a:gd name="T22" fmla="*/ 34 w 118"/>
              <a:gd name="T23" fmla="*/ 41 h 54"/>
              <a:gd name="T24" fmla="*/ 54 w 118"/>
              <a:gd name="T25" fmla="*/ 33 h 54"/>
              <a:gd name="T26" fmla="*/ 76 w 118"/>
              <a:gd name="T27" fmla="*/ 23 h 54"/>
              <a:gd name="T28" fmla="*/ 95 w 118"/>
              <a:gd name="T29" fmla="*/ 15 h 54"/>
              <a:gd name="T30" fmla="*/ 110 w 118"/>
              <a:gd name="T31" fmla="*/ 6 h 54"/>
              <a:gd name="T32" fmla="*/ 118 w 118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8" h="54">
                <a:moveTo>
                  <a:pt x="118" y="0"/>
                </a:moveTo>
                <a:lnTo>
                  <a:pt x="113" y="1"/>
                </a:lnTo>
                <a:lnTo>
                  <a:pt x="100" y="6"/>
                </a:lnTo>
                <a:lnTo>
                  <a:pt x="82" y="15"/>
                </a:lnTo>
                <a:lnTo>
                  <a:pt x="61" y="23"/>
                </a:lnTo>
                <a:lnTo>
                  <a:pt x="39" y="31"/>
                </a:lnTo>
                <a:lnTo>
                  <a:pt x="21" y="41"/>
                </a:lnTo>
                <a:lnTo>
                  <a:pt x="6" y="49"/>
                </a:lnTo>
                <a:lnTo>
                  <a:pt x="0" y="54"/>
                </a:lnTo>
                <a:lnTo>
                  <a:pt x="5" y="53"/>
                </a:lnTo>
                <a:lnTo>
                  <a:pt x="16" y="48"/>
                </a:lnTo>
                <a:lnTo>
                  <a:pt x="34" y="41"/>
                </a:lnTo>
                <a:lnTo>
                  <a:pt x="54" y="33"/>
                </a:lnTo>
                <a:lnTo>
                  <a:pt x="76" y="23"/>
                </a:lnTo>
                <a:lnTo>
                  <a:pt x="95" y="15"/>
                </a:lnTo>
                <a:lnTo>
                  <a:pt x="110" y="6"/>
                </a:lnTo>
                <a:lnTo>
                  <a:pt x="1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61" name="Freeform 262"/>
          <p:cNvSpPr>
            <a:spLocks/>
          </p:cNvSpPr>
          <p:nvPr/>
        </p:nvSpPr>
        <p:spPr bwMode="auto">
          <a:xfrm>
            <a:off x="2760663" y="4998848"/>
            <a:ext cx="17463" cy="512763"/>
          </a:xfrm>
          <a:custGeom>
            <a:avLst/>
            <a:gdLst>
              <a:gd name="T0" fmla="*/ 2 w 11"/>
              <a:gd name="T1" fmla="*/ 0 h 323"/>
              <a:gd name="T2" fmla="*/ 2 w 11"/>
              <a:gd name="T3" fmla="*/ 48 h 323"/>
              <a:gd name="T4" fmla="*/ 0 w 11"/>
              <a:gd name="T5" fmla="*/ 157 h 323"/>
              <a:gd name="T6" fmla="*/ 0 w 11"/>
              <a:gd name="T7" fmla="*/ 267 h 323"/>
              <a:gd name="T8" fmla="*/ 2 w 11"/>
              <a:gd name="T9" fmla="*/ 323 h 323"/>
              <a:gd name="T10" fmla="*/ 5 w 11"/>
              <a:gd name="T11" fmla="*/ 279 h 323"/>
              <a:gd name="T12" fmla="*/ 10 w 11"/>
              <a:gd name="T13" fmla="*/ 178 h 323"/>
              <a:gd name="T14" fmla="*/ 11 w 11"/>
              <a:gd name="T15" fmla="*/ 69 h 323"/>
              <a:gd name="T16" fmla="*/ 2 w 11"/>
              <a:gd name="T17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323">
                <a:moveTo>
                  <a:pt x="2" y="0"/>
                </a:moveTo>
                <a:lnTo>
                  <a:pt x="2" y="48"/>
                </a:lnTo>
                <a:lnTo>
                  <a:pt x="0" y="157"/>
                </a:lnTo>
                <a:lnTo>
                  <a:pt x="0" y="267"/>
                </a:lnTo>
                <a:lnTo>
                  <a:pt x="2" y="323"/>
                </a:lnTo>
                <a:lnTo>
                  <a:pt x="5" y="279"/>
                </a:lnTo>
                <a:lnTo>
                  <a:pt x="10" y="178"/>
                </a:lnTo>
                <a:lnTo>
                  <a:pt x="11" y="69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362" name="Freeform 263"/>
          <p:cNvSpPr>
            <a:spLocks/>
          </p:cNvSpPr>
          <p:nvPr/>
        </p:nvSpPr>
        <p:spPr bwMode="auto">
          <a:xfrm>
            <a:off x="3916363" y="5127436"/>
            <a:ext cx="22225" cy="360363"/>
          </a:xfrm>
          <a:custGeom>
            <a:avLst/>
            <a:gdLst>
              <a:gd name="T0" fmla="*/ 5 w 14"/>
              <a:gd name="T1" fmla="*/ 227 h 227"/>
              <a:gd name="T2" fmla="*/ 4 w 14"/>
              <a:gd name="T3" fmla="*/ 194 h 227"/>
              <a:gd name="T4" fmla="*/ 2 w 14"/>
              <a:gd name="T5" fmla="*/ 120 h 227"/>
              <a:gd name="T6" fmla="*/ 0 w 14"/>
              <a:gd name="T7" fmla="*/ 43 h 227"/>
              <a:gd name="T8" fmla="*/ 2 w 14"/>
              <a:gd name="T9" fmla="*/ 0 h 227"/>
              <a:gd name="T10" fmla="*/ 5 w 14"/>
              <a:gd name="T11" fmla="*/ 30 h 227"/>
              <a:gd name="T12" fmla="*/ 12 w 14"/>
              <a:gd name="T13" fmla="*/ 95 h 227"/>
              <a:gd name="T14" fmla="*/ 14 w 14"/>
              <a:gd name="T15" fmla="*/ 173 h 227"/>
              <a:gd name="T16" fmla="*/ 5 w 14"/>
              <a:gd name="T17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27">
                <a:moveTo>
                  <a:pt x="5" y="227"/>
                </a:moveTo>
                <a:lnTo>
                  <a:pt x="4" y="194"/>
                </a:lnTo>
                <a:lnTo>
                  <a:pt x="2" y="120"/>
                </a:lnTo>
                <a:lnTo>
                  <a:pt x="0" y="43"/>
                </a:lnTo>
                <a:lnTo>
                  <a:pt x="2" y="0"/>
                </a:lnTo>
                <a:lnTo>
                  <a:pt x="5" y="30"/>
                </a:lnTo>
                <a:lnTo>
                  <a:pt x="12" y="95"/>
                </a:lnTo>
                <a:lnTo>
                  <a:pt x="14" y="173"/>
                </a:lnTo>
                <a:lnTo>
                  <a:pt x="5" y="2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28" name="Freeform 265"/>
          <p:cNvSpPr>
            <a:spLocks/>
          </p:cNvSpPr>
          <p:nvPr/>
        </p:nvSpPr>
        <p:spPr bwMode="auto">
          <a:xfrm>
            <a:off x="3895725" y="5143311"/>
            <a:ext cx="144463" cy="12700"/>
          </a:xfrm>
          <a:custGeom>
            <a:avLst/>
            <a:gdLst>
              <a:gd name="T0" fmla="*/ 0 w 91"/>
              <a:gd name="T1" fmla="*/ 3 h 8"/>
              <a:gd name="T2" fmla="*/ 3 w 91"/>
              <a:gd name="T3" fmla="*/ 3 h 8"/>
              <a:gd name="T4" fmla="*/ 13 w 91"/>
              <a:gd name="T5" fmla="*/ 1 h 8"/>
              <a:gd name="T6" fmla="*/ 27 w 91"/>
              <a:gd name="T7" fmla="*/ 1 h 8"/>
              <a:gd name="T8" fmla="*/ 41 w 91"/>
              <a:gd name="T9" fmla="*/ 0 h 8"/>
              <a:gd name="T10" fmla="*/ 58 w 91"/>
              <a:gd name="T11" fmla="*/ 0 h 8"/>
              <a:gd name="T12" fmla="*/ 73 w 91"/>
              <a:gd name="T13" fmla="*/ 0 h 8"/>
              <a:gd name="T14" fmla="*/ 84 w 91"/>
              <a:gd name="T15" fmla="*/ 1 h 8"/>
              <a:gd name="T16" fmla="*/ 91 w 91"/>
              <a:gd name="T17" fmla="*/ 3 h 8"/>
              <a:gd name="T18" fmla="*/ 88 w 91"/>
              <a:gd name="T19" fmla="*/ 3 h 8"/>
              <a:gd name="T20" fmla="*/ 79 w 91"/>
              <a:gd name="T21" fmla="*/ 5 h 8"/>
              <a:gd name="T22" fmla="*/ 66 w 91"/>
              <a:gd name="T23" fmla="*/ 6 h 8"/>
              <a:gd name="T24" fmla="*/ 53 w 91"/>
              <a:gd name="T25" fmla="*/ 8 h 8"/>
              <a:gd name="T26" fmla="*/ 36 w 91"/>
              <a:gd name="T27" fmla="*/ 8 h 8"/>
              <a:gd name="T28" fmla="*/ 22 w 91"/>
              <a:gd name="T29" fmla="*/ 8 h 8"/>
              <a:gd name="T30" fmla="*/ 10 w 91"/>
              <a:gd name="T31" fmla="*/ 6 h 8"/>
              <a:gd name="T32" fmla="*/ 0 w 91"/>
              <a:gd name="T3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" h="8">
                <a:moveTo>
                  <a:pt x="0" y="3"/>
                </a:moveTo>
                <a:lnTo>
                  <a:pt x="3" y="3"/>
                </a:lnTo>
                <a:lnTo>
                  <a:pt x="13" y="1"/>
                </a:lnTo>
                <a:lnTo>
                  <a:pt x="27" y="1"/>
                </a:lnTo>
                <a:lnTo>
                  <a:pt x="41" y="0"/>
                </a:lnTo>
                <a:lnTo>
                  <a:pt x="58" y="0"/>
                </a:lnTo>
                <a:lnTo>
                  <a:pt x="73" y="0"/>
                </a:lnTo>
                <a:lnTo>
                  <a:pt x="84" y="1"/>
                </a:lnTo>
                <a:lnTo>
                  <a:pt x="91" y="3"/>
                </a:lnTo>
                <a:lnTo>
                  <a:pt x="88" y="3"/>
                </a:lnTo>
                <a:lnTo>
                  <a:pt x="79" y="5"/>
                </a:lnTo>
                <a:lnTo>
                  <a:pt x="66" y="6"/>
                </a:lnTo>
                <a:lnTo>
                  <a:pt x="53" y="8"/>
                </a:lnTo>
                <a:lnTo>
                  <a:pt x="36" y="8"/>
                </a:lnTo>
                <a:lnTo>
                  <a:pt x="22" y="8"/>
                </a:lnTo>
                <a:lnTo>
                  <a:pt x="10" y="6"/>
                </a:lnTo>
                <a:lnTo>
                  <a:pt x="0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29" name="Freeform 266"/>
          <p:cNvSpPr>
            <a:spLocks/>
          </p:cNvSpPr>
          <p:nvPr/>
        </p:nvSpPr>
        <p:spPr bwMode="auto">
          <a:xfrm>
            <a:off x="3948113" y="5197286"/>
            <a:ext cx="12700" cy="274638"/>
          </a:xfrm>
          <a:custGeom>
            <a:avLst/>
            <a:gdLst>
              <a:gd name="T0" fmla="*/ 0 w 8"/>
              <a:gd name="T1" fmla="*/ 0 h 173"/>
              <a:gd name="T2" fmla="*/ 0 w 8"/>
              <a:gd name="T3" fmla="*/ 25 h 173"/>
              <a:gd name="T4" fmla="*/ 2 w 8"/>
              <a:gd name="T5" fmla="*/ 81 h 173"/>
              <a:gd name="T6" fmla="*/ 5 w 8"/>
              <a:gd name="T7" fmla="*/ 141 h 173"/>
              <a:gd name="T8" fmla="*/ 7 w 8"/>
              <a:gd name="T9" fmla="*/ 173 h 173"/>
              <a:gd name="T10" fmla="*/ 8 w 8"/>
              <a:gd name="T11" fmla="*/ 152 h 173"/>
              <a:gd name="T12" fmla="*/ 8 w 8"/>
              <a:gd name="T13" fmla="*/ 101 h 173"/>
              <a:gd name="T14" fmla="*/ 7 w 8"/>
              <a:gd name="T15" fmla="*/ 43 h 173"/>
              <a:gd name="T16" fmla="*/ 0 w 8"/>
              <a:gd name="T1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173">
                <a:moveTo>
                  <a:pt x="0" y="0"/>
                </a:moveTo>
                <a:lnTo>
                  <a:pt x="0" y="25"/>
                </a:lnTo>
                <a:lnTo>
                  <a:pt x="2" y="81"/>
                </a:lnTo>
                <a:lnTo>
                  <a:pt x="5" y="141"/>
                </a:lnTo>
                <a:lnTo>
                  <a:pt x="7" y="173"/>
                </a:lnTo>
                <a:lnTo>
                  <a:pt x="8" y="152"/>
                </a:lnTo>
                <a:lnTo>
                  <a:pt x="8" y="101"/>
                </a:lnTo>
                <a:lnTo>
                  <a:pt x="7" y="4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0" name="Freeform 267"/>
          <p:cNvSpPr>
            <a:spLocks/>
          </p:cNvSpPr>
          <p:nvPr/>
        </p:nvSpPr>
        <p:spPr bwMode="auto">
          <a:xfrm>
            <a:off x="2925763" y="5132198"/>
            <a:ext cx="431800" cy="20638"/>
          </a:xfrm>
          <a:custGeom>
            <a:avLst/>
            <a:gdLst>
              <a:gd name="T0" fmla="*/ 272 w 272"/>
              <a:gd name="T1" fmla="*/ 7 h 13"/>
              <a:gd name="T2" fmla="*/ 268 w 272"/>
              <a:gd name="T3" fmla="*/ 7 h 13"/>
              <a:gd name="T4" fmla="*/ 260 w 272"/>
              <a:gd name="T5" fmla="*/ 7 h 13"/>
              <a:gd name="T6" fmla="*/ 247 w 272"/>
              <a:gd name="T7" fmla="*/ 5 h 13"/>
              <a:gd name="T8" fmla="*/ 230 w 272"/>
              <a:gd name="T9" fmla="*/ 5 h 13"/>
              <a:gd name="T10" fmla="*/ 211 w 272"/>
              <a:gd name="T11" fmla="*/ 3 h 13"/>
              <a:gd name="T12" fmla="*/ 189 w 272"/>
              <a:gd name="T13" fmla="*/ 3 h 13"/>
              <a:gd name="T14" fmla="*/ 165 w 272"/>
              <a:gd name="T15" fmla="*/ 2 h 13"/>
              <a:gd name="T16" fmla="*/ 141 w 272"/>
              <a:gd name="T17" fmla="*/ 2 h 13"/>
              <a:gd name="T18" fmla="*/ 115 w 272"/>
              <a:gd name="T19" fmla="*/ 2 h 13"/>
              <a:gd name="T20" fmla="*/ 92 w 272"/>
              <a:gd name="T21" fmla="*/ 0 h 13"/>
              <a:gd name="T22" fmla="*/ 69 w 272"/>
              <a:gd name="T23" fmla="*/ 0 h 13"/>
              <a:gd name="T24" fmla="*/ 48 w 272"/>
              <a:gd name="T25" fmla="*/ 2 h 13"/>
              <a:gd name="T26" fmla="*/ 29 w 272"/>
              <a:gd name="T27" fmla="*/ 2 h 13"/>
              <a:gd name="T28" fmla="*/ 15 w 272"/>
              <a:gd name="T29" fmla="*/ 3 h 13"/>
              <a:gd name="T30" fmla="*/ 5 w 272"/>
              <a:gd name="T31" fmla="*/ 5 h 13"/>
              <a:gd name="T32" fmla="*/ 0 w 272"/>
              <a:gd name="T33" fmla="*/ 7 h 13"/>
              <a:gd name="T34" fmla="*/ 3 w 272"/>
              <a:gd name="T35" fmla="*/ 7 h 13"/>
              <a:gd name="T36" fmla="*/ 10 w 272"/>
              <a:gd name="T37" fmla="*/ 7 h 13"/>
              <a:gd name="T38" fmla="*/ 23 w 272"/>
              <a:gd name="T39" fmla="*/ 8 h 13"/>
              <a:gd name="T40" fmla="*/ 38 w 272"/>
              <a:gd name="T41" fmla="*/ 8 h 13"/>
              <a:gd name="T42" fmla="*/ 56 w 272"/>
              <a:gd name="T43" fmla="*/ 10 h 13"/>
              <a:gd name="T44" fmla="*/ 77 w 272"/>
              <a:gd name="T45" fmla="*/ 12 h 13"/>
              <a:gd name="T46" fmla="*/ 100 w 272"/>
              <a:gd name="T47" fmla="*/ 12 h 13"/>
              <a:gd name="T48" fmla="*/ 123 w 272"/>
              <a:gd name="T49" fmla="*/ 13 h 13"/>
              <a:gd name="T50" fmla="*/ 148 w 272"/>
              <a:gd name="T51" fmla="*/ 13 h 13"/>
              <a:gd name="T52" fmla="*/ 171 w 272"/>
              <a:gd name="T53" fmla="*/ 13 h 13"/>
              <a:gd name="T54" fmla="*/ 194 w 272"/>
              <a:gd name="T55" fmla="*/ 13 h 13"/>
              <a:gd name="T56" fmla="*/ 216 w 272"/>
              <a:gd name="T57" fmla="*/ 13 h 13"/>
              <a:gd name="T58" fmla="*/ 235 w 272"/>
              <a:gd name="T59" fmla="*/ 13 h 13"/>
              <a:gd name="T60" fmla="*/ 250 w 272"/>
              <a:gd name="T61" fmla="*/ 12 h 13"/>
              <a:gd name="T62" fmla="*/ 263 w 272"/>
              <a:gd name="T63" fmla="*/ 10 h 13"/>
              <a:gd name="T64" fmla="*/ 272 w 272"/>
              <a:gd name="T65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3">
                <a:moveTo>
                  <a:pt x="272" y="7"/>
                </a:moveTo>
                <a:lnTo>
                  <a:pt x="268" y="7"/>
                </a:lnTo>
                <a:lnTo>
                  <a:pt x="260" y="7"/>
                </a:lnTo>
                <a:lnTo>
                  <a:pt x="247" y="5"/>
                </a:lnTo>
                <a:lnTo>
                  <a:pt x="230" y="5"/>
                </a:lnTo>
                <a:lnTo>
                  <a:pt x="211" y="3"/>
                </a:lnTo>
                <a:lnTo>
                  <a:pt x="189" y="3"/>
                </a:lnTo>
                <a:lnTo>
                  <a:pt x="165" y="2"/>
                </a:lnTo>
                <a:lnTo>
                  <a:pt x="141" y="2"/>
                </a:lnTo>
                <a:lnTo>
                  <a:pt x="115" y="2"/>
                </a:lnTo>
                <a:lnTo>
                  <a:pt x="92" y="0"/>
                </a:lnTo>
                <a:lnTo>
                  <a:pt x="69" y="0"/>
                </a:lnTo>
                <a:lnTo>
                  <a:pt x="48" y="2"/>
                </a:lnTo>
                <a:lnTo>
                  <a:pt x="29" y="2"/>
                </a:lnTo>
                <a:lnTo>
                  <a:pt x="15" y="3"/>
                </a:lnTo>
                <a:lnTo>
                  <a:pt x="5" y="5"/>
                </a:lnTo>
                <a:lnTo>
                  <a:pt x="0" y="7"/>
                </a:lnTo>
                <a:lnTo>
                  <a:pt x="3" y="7"/>
                </a:lnTo>
                <a:lnTo>
                  <a:pt x="10" y="7"/>
                </a:lnTo>
                <a:lnTo>
                  <a:pt x="23" y="8"/>
                </a:lnTo>
                <a:lnTo>
                  <a:pt x="38" y="8"/>
                </a:lnTo>
                <a:lnTo>
                  <a:pt x="56" y="10"/>
                </a:lnTo>
                <a:lnTo>
                  <a:pt x="77" y="12"/>
                </a:lnTo>
                <a:lnTo>
                  <a:pt x="100" y="12"/>
                </a:lnTo>
                <a:lnTo>
                  <a:pt x="123" y="13"/>
                </a:lnTo>
                <a:lnTo>
                  <a:pt x="148" y="13"/>
                </a:lnTo>
                <a:lnTo>
                  <a:pt x="171" y="13"/>
                </a:lnTo>
                <a:lnTo>
                  <a:pt x="194" y="13"/>
                </a:lnTo>
                <a:lnTo>
                  <a:pt x="216" y="13"/>
                </a:lnTo>
                <a:lnTo>
                  <a:pt x="235" y="13"/>
                </a:lnTo>
                <a:lnTo>
                  <a:pt x="250" y="12"/>
                </a:lnTo>
                <a:lnTo>
                  <a:pt x="263" y="10"/>
                </a:lnTo>
                <a:lnTo>
                  <a:pt x="27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1" name="Freeform 268"/>
          <p:cNvSpPr>
            <a:spLocks/>
          </p:cNvSpPr>
          <p:nvPr/>
        </p:nvSpPr>
        <p:spPr bwMode="auto">
          <a:xfrm>
            <a:off x="2909888" y="5271898"/>
            <a:ext cx="431800" cy="17463"/>
          </a:xfrm>
          <a:custGeom>
            <a:avLst/>
            <a:gdLst>
              <a:gd name="T0" fmla="*/ 272 w 272"/>
              <a:gd name="T1" fmla="*/ 3 h 11"/>
              <a:gd name="T2" fmla="*/ 268 w 272"/>
              <a:gd name="T3" fmla="*/ 3 h 11"/>
              <a:gd name="T4" fmla="*/ 260 w 272"/>
              <a:gd name="T5" fmla="*/ 3 h 11"/>
              <a:gd name="T6" fmla="*/ 247 w 272"/>
              <a:gd name="T7" fmla="*/ 1 h 11"/>
              <a:gd name="T8" fmla="*/ 231 w 272"/>
              <a:gd name="T9" fmla="*/ 1 h 11"/>
              <a:gd name="T10" fmla="*/ 211 w 272"/>
              <a:gd name="T11" fmla="*/ 1 h 11"/>
              <a:gd name="T12" fmla="*/ 189 w 272"/>
              <a:gd name="T13" fmla="*/ 1 h 11"/>
              <a:gd name="T14" fmla="*/ 165 w 272"/>
              <a:gd name="T15" fmla="*/ 0 h 11"/>
              <a:gd name="T16" fmla="*/ 140 w 272"/>
              <a:gd name="T17" fmla="*/ 0 h 11"/>
              <a:gd name="T18" fmla="*/ 115 w 272"/>
              <a:gd name="T19" fmla="*/ 0 h 11"/>
              <a:gd name="T20" fmla="*/ 91 w 272"/>
              <a:gd name="T21" fmla="*/ 0 h 11"/>
              <a:gd name="T22" fmla="*/ 67 w 272"/>
              <a:gd name="T23" fmla="*/ 0 h 11"/>
              <a:gd name="T24" fmla="*/ 48 w 272"/>
              <a:gd name="T25" fmla="*/ 0 h 11"/>
              <a:gd name="T26" fmla="*/ 30 w 272"/>
              <a:gd name="T27" fmla="*/ 1 h 11"/>
              <a:gd name="T28" fmla="*/ 15 w 272"/>
              <a:gd name="T29" fmla="*/ 3 h 11"/>
              <a:gd name="T30" fmla="*/ 5 w 272"/>
              <a:gd name="T31" fmla="*/ 4 h 11"/>
              <a:gd name="T32" fmla="*/ 0 w 272"/>
              <a:gd name="T33" fmla="*/ 6 h 11"/>
              <a:gd name="T34" fmla="*/ 3 w 272"/>
              <a:gd name="T35" fmla="*/ 6 h 11"/>
              <a:gd name="T36" fmla="*/ 10 w 272"/>
              <a:gd name="T37" fmla="*/ 6 h 11"/>
              <a:gd name="T38" fmla="*/ 23 w 272"/>
              <a:gd name="T39" fmla="*/ 8 h 11"/>
              <a:gd name="T40" fmla="*/ 38 w 272"/>
              <a:gd name="T41" fmla="*/ 8 h 11"/>
              <a:gd name="T42" fmla="*/ 56 w 272"/>
              <a:gd name="T43" fmla="*/ 9 h 11"/>
              <a:gd name="T44" fmla="*/ 77 w 272"/>
              <a:gd name="T45" fmla="*/ 9 h 11"/>
              <a:gd name="T46" fmla="*/ 100 w 272"/>
              <a:gd name="T47" fmla="*/ 9 h 11"/>
              <a:gd name="T48" fmla="*/ 123 w 272"/>
              <a:gd name="T49" fmla="*/ 11 h 11"/>
              <a:gd name="T50" fmla="*/ 148 w 272"/>
              <a:gd name="T51" fmla="*/ 11 h 11"/>
              <a:gd name="T52" fmla="*/ 171 w 272"/>
              <a:gd name="T53" fmla="*/ 11 h 11"/>
              <a:gd name="T54" fmla="*/ 194 w 272"/>
              <a:gd name="T55" fmla="*/ 11 h 11"/>
              <a:gd name="T56" fmla="*/ 216 w 272"/>
              <a:gd name="T57" fmla="*/ 11 h 11"/>
              <a:gd name="T58" fmla="*/ 236 w 272"/>
              <a:gd name="T59" fmla="*/ 9 h 11"/>
              <a:gd name="T60" fmla="*/ 250 w 272"/>
              <a:gd name="T61" fmla="*/ 8 h 11"/>
              <a:gd name="T62" fmla="*/ 264 w 272"/>
              <a:gd name="T63" fmla="*/ 6 h 11"/>
              <a:gd name="T64" fmla="*/ 272 w 272"/>
              <a:gd name="T65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1">
                <a:moveTo>
                  <a:pt x="272" y="3"/>
                </a:moveTo>
                <a:lnTo>
                  <a:pt x="268" y="3"/>
                </a:lnTo>
                <a:lnTo>
                  <a:pt x="260" y="3"/>
                </a:lnTo>
                <a:lnTo>
                  <a:pt x="247" y="1"/>
                </a:lnTo>
                <a:lnTo>
                  <a:pt x="231" y="1"/>
                </a:lnTo>
                <a:lnTo>
                  <a:pt x="211" y="1"/>
                </a:lnTo>
                <a:lnTo>
                  <a:pt x="189" y="1"/>
                </a:lnTo>
                <a:lnTo>
                  <a:pt x="165" y="0"/>
                </a:lnTo>
                <a:lnTo>
                  <a:pt x="140" y="0"/>
                </a:lnTo>
                <a:lnTo>
                  <a:pt x="115" y="0"/>
                </a:lnTo>
                <a:lnTo>
                  <a:pt x="91" y="0"/>
                </a:lnTo>
                <a:lnTo>
                  <a:pt x="67" y="0"/>
                </a:lnTo>
                <a:lnTo>
                  <a:pt x="48" y="0"/>
                </a:lnTo>
                <a:lnTo>
                  <a:pt x="30" y="1"/>
                </a:lnTo>
                <a:lnTo>
                  <a:pt x="15" y="3"/>
                </a:lnTo>
                <a:lnTo>
                  <a:pt x="5" y="4"/>
                </a:lnTo>
                <a:lnTo>
                  <a:pt x="0" y="6"/>
                </a:lnTo>
                <a:lnTo>
                  <a:pt x="3" y="6"/>
                </a:lnTo>
                <a:lnTo>
                  <a:pt x="10" y="6"/>
                </a:lnTo>
                <a:lnTo>
                  <a:pt x="23" y="8"/>
                </a:lnTo>
                <a:lnTo>
                  <a:pt x="38" y="8"/>
                </a:lnTo>
                <a:lnTo>
                  <a:pt x="56" y="9"/>
                </a:lnTo>
                <a:lnTo>
                  <a:pt x="77" y="9"/>
                </a:lnTo>
                <a:lnTo>
                  <a:pt x="100" y="9"/>
                </a:lnTo>
                <a:lnTo>
                  <a:pt x="123" y="11"/>
                </a:lnTo>
                <a:lnTo>
                  <a:pt x="148" y="11"/>
                </a:lnTo>
                <a:lnTo>
                  <a:pt x="171" y="11"/>
                </a:lnTo>
                <a:lnTo>
                  <a:pt x="194" y="11"/>
                </a:lnTo>
                <a:lnTo>
                  <a:pt x="216" y="11"/>
                </a:lnTo>
                <a:lnTo>
                  <a:pt x="236" y="9"/>
                </a:lnTo>
                <a:lnTo>
                  <a:pt x="250" y="8"/>
                </a:lnTo>
                <a:lnTo>
                  <a:pt x="264" y="6"/>
                </a:lnTo>
                <a:lnTo>
                  <a:pt x="272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2" name="Freeform 269"/>
          <p:cNvSpPr>
            <a:spLocks/>
          </p:cNvSpPr>
          <p:nvPr/>
        </p:nvSpPr>
        <p:spPr bwMode="auto">
          <a:xfrm>
            <a:off x="2897188" y="5390961"/>
            <a:ext cx="428625" cy="19050"/>
          </a:xfrm>
          <a:custGeom>
            <a:avLst/>
            <a:gdLst>
              <a:gd name="T0" fmla="*/ 270 w 270"/>
              <a:gd name="T1" fmla="*/ 2 h 12"/>
              <a:gd name="T2" fmla="*/ 267 w 270"/>
              <a:gd name="T3" fmla="*/ 2 h 12"/>
              <a:gd name="T4" fmla="*/ 258 w 270"/>
              <a:gd name="T5" fmla="*/ 2 h 12"/>
              <a:gd name="T6" fmla="*/ 245 w 270"/>
              <a:gd name="T7" fmla="*/ 2 h 12"/>
              <a:gd name="T8" fmla="*/ 229 w 270"/>
              <a:gd name="T9" fmla="*/ 2 h 12"/>
              <a:gd name="T10" fmla="*/ 209 w 270"/>
              <a:gd name="T11" fmla="*/ 2 h 12"/>
              <a:gd name="T12" fmla="*/ 187 w 270"/>
              <a:gd name="T13" fmla="*/ 0 h 12"/>
              <a:gd name="T14" fmla="*/ 164 w 270"/>
              <a:gd name="T15" fmla="*/ 0 h 12"/>
              <a:gd name="T16" fmla="*/ 140 w 270"/>
              <a:gd name="T17" fmla="*/ 0 h 12"/>
              <a:gd name="T18" fmla="*/ 115 w 270"/>
              <a:gd name="T19" fmla="*/ 0 h 12"/>
              <a:gd name="T20" fmla="*/ 90 w 270"/>
              <a:gd name="T21" fmla="*/ 2 h 12"/>
              <a:gd name="T22" fmla="*/ 67 w 270"/>
              <a:gd name="T23" fmla="*/ 2 h 12"/>
              <a:gd name="T24" fmla="*/ 47 w 270"/>
              <a:gd name="T25" fmla="*/ 2 h 12"/>
              <a:gd name="T26" fmla="*/ 29 w 270"/>
              <a:gd name="T27" fmla="*/ 4 h 12"/>
              <a:gd name="T28" fmla="*/ 14 w 270"/>
              <a:gd name="T29" fmla="*/ 5 h 12"/>
              <a:gd name="T30" fmla="*/ 5 w 270"/>
              <a:gd name="T31" fmla="*/ 7 h 12"/>
              <a:gd name="T32" fmla="*/ 0 w 270"/>
              <a:gd name="T33" fmla="*/ 9 h 12"/>
              <a:gd name="T34" fmla="*/ 3 w 270"/>
              <a:gd name="T35" fmla="*/ 9 h 12"/>
              <a:gd name="T36" fmla="*/ 10 w 270"/>
              <a:gd name="T37" fmla="*/ 9 h 12"/>
              <a:gd name="T38" fmla="*/ 23 w 270"/>
              <a:gd name="T39" fmla="*/ 9 h 12"/>
              <a:gd name="T40" fmla="*/ 38 w 270"/>
              <a:gd name="T41" fmla="*/ 10 h 12"/>
              <a:gd name="T42" fmla="*/ 56 w 270"/>
              <a:gd name="T43" fmla="*/ 10 h 12"/>
              <a:gd name="T44" fmla="*/ 77 w 270"/>
              <a:gd name="T45" fmla="*/ 10 h 12"/>
              <a:gd name="T46" fmla="*/ 100 w 270"/>
              <a:gd name="T47" fmla="*/ 12 h 12"/>
              <a:gd name="T48" fmla="*/ 123 w 270"/>
              <a:gd name="T49" fmla="*/ 12 h 12"/>
              <a:gd name="T50" fmla="*/ 148 w 270"/>
              <a:gd name="T51" fmla="*/ 12 h 12"/>
              <a:gd name="T52" fmla="*/ 171 w 270"/>
              <a:gd name="T53" fmla="*/ 12 h 12"/>
              <a:gd name="T54" fmla="*/ 194 w 270"/>
              <a:gd name="T55" fmla="*/ 10 h 12"/>
              <a:gd name="T56" fmla="*/ 216 w 270"/>
              <a:gd name="T57" fmla="*/ 10 h 12"/>
              <a:gd name="T58" fmla="*/ 234 w 270"/>
              <a:gd name="T59" fmla="*/ 9 h 12"/>
              <a:gd name="T60" fmla="*/ 250 w 270"/>
              <a:gd name="T61" fmla="*/ 7 h 12"/>
              <a:gd name="T62" fmla="*/ 262 w 270"/>
              <a:gd name="T63" fmla="*/ 5 h 12"/>
              <a:gd name="T64" fmla="*/ 270 w 270"/>
              <a:gd name="T6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0" h="12">
                <a:moveTo>
                  <a:pt x="270" y="2"/>
                </a:moveTo>
                <a:lnTo>
                  <a:pt x="267" y="2"/>
                </a:lnTo>
                <a:lnTo>
                  <a:pt x="258" y="2"/>
                </a:lnTo>
                <a:lnTo>
                  <a:pt x="245" y="2"/>
                </a:lnTo>
                <a:lnTo>
                  <a:pt x="229" y="2"/>
                </a:lnTo>
                <a:lnTo>
                  <a:pt x="209" y="2"/>
                </a:lnTo>
                <a:lnTo>
                  <a:pt x="187" y="0"/>
                </a:lnTo>
                <a:lnTo>
                  <a:pt x="164" y="0"/>
                </a:lnTo>
                <a:lnTo>
                  <a:pt x="140" y="0"/>
                </a:lnTo>
                <a:lnTo>
                  <a:pt x="115" y="0"/>
                </a:lnTo>
                <a:lnTo>
                  <a:pt x="90" y="2"/>
                </a:lnTo>
                <a:lnTo>
                  <a:pt x="67" y="2"/>
                </a:lnTo>
                <a:lnTo>
                  <a:pt x="47" y="2"/>
                </a:lnTo>
                <a:lnTo>
                  <a:pt x="29" y="4"/>
                </a:lnTo>
                <a:lnTo>
                  <a:pt x="14" y="5"/>
                </a:lnTo>
                <a:lnTo>
                  <a:pt x="5" y="7"/>
                </a:lnTo>
                <a:lnTo>
                  <a:pt x="0" y="9"/>
                </a:lnTo>
                <a:lnTo>
                  <a:pt x="3" y="9"/>
                </a:lnTo>
                <a:lnTo>
                  <a:pt x="10" y="9"/>
                </a:lnTo>
                <a:lnTo>
                  <a:pt x="23" y="9"/>
                </a:lnTo>
                <a:lnTo>
                  <a:pt x="38" y="10"/>
                </a:lnTo>
                <a:lnTo>
                  <a:pt x="56" y="10"/>
                </a:lnTo>
                <a:lnTo>
                  <a:pt x="77" y="10"/>
                </a:lnTo>
                <a:lnTo>
                  <a:pt x="100" y="12"/>
                </a:lnTo>
                <a:lnTo>
                  <a:pt x="123" y="12"/>
                </a:lnTo>
                <a:lnTo>
                  <a:pt x="148" y="12"/>
                </a:lnTo>
                <a:lnTo>
                  <a:pt x="171" y="12"/>
                </a:lnTo>
                <a:lnTo>
                  <a:pt x="194" y="10"/>
                </a:lnTo>
                <a:lnTo>
                  <a:pt x="216" y="10"/>
                </a:lnTo>
                <a:lnTo>
                  <a:pt x="234" y="9"/>
                </a:lnTo>
                <a:lnTo>
                  <a:pt x="250" y="7"/>
                </a:lnTo>
                <a:lnTo>
                  <a:pt x="262" y="5"/>
                </a:lnTo>
                <a:lnTo>
                  <a:pt x="27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3" name="Freeform 270"/>
          <p:cNvSpPr>
            <a:spLocks/>
          </p:cNvSpPr>
          <p:nvPr/>
        </p:nvSpPr>
        <p:spPr bwMode="auto">
          <a:xfrm>
            <a:off x="3738563" y="4854386"/>
            <a:ext cx="92075" cy="104775"/>
          </a:xfrm>
          <a:custGeom>
            <a:avLst/>
            <a:gdLst>
              <a:gd name="T0" fmla="*/ 0 w 58"/>
              <a:gd name="T1" fmla="*/ 35 h 66"/>
              <a:gd name="T2" fmla="*/ 4 w 58"/>
              <a:gd name="T3" fmla="*/ 22 h 66"/>
              <a:gd name="T4" fmla="*/ 10 w 58"/>
              <a:gd name="T5" fmla="*/ 10 h 66"/>
              <a:gd name="T6" fmla="*/ 22 w 58"/>
              <a:gd name="T7" fmla="*/ 4 h 66"/>
              <a:gd name="T8" fmla="*/ 35 w 58"/>
              <a:gd name="T9" fmla="*/ 0 h 66"/>
              <a:gd name="T10" fmla="*/ 41 w 58"/>
              <a:gd name="T11" fmla="*/ 0 h 66"/>
              <a:gd name="T12" fmla="*/ 46 w 58"/>
              <a:gd name="T13" fmla="*/ 2 h 66"/>
              <a:gd name="T14" fmla="*/ 53 w 58"/>
              <a:gd name="T15" fmla="*/ 5 h 66"/>
              <a:gd name="T16" fmla="*/ 58 w 58"/>
              <a:gd name="T17" fmla="*/ 10 h 66"/>
              <a:gd name="T18" fmla="*/ 55 w 58"/>
              <a:gd name="T19" fmla="*/ 9 h 66"/>
              <a:gd name="T20" fmla="*/ 51 w 58"/>
              <a:gd name="T21" fmla="*/ 9 h 66"/>
              <a:gd name="T22" fmla="*/ 46 w 58"/>
              <a:gd name="T23" fmla="*/ 7 h 66"/>
              <a:gd name="T24" fmla="*/ 43 w 58"/>
              <a:gd name="T25" fmla="*/ 7 h 66"/>
              <a:gd name="T26" fmla="*/ 30 w 58"/>
              <a:gd name="T27" fmla="*/ 10 h 66"/>
              <a:gd name="T28" fmla="*/ 20 w 58"/>
              <a:gd name="T29" fmla="*/ 17 h 66"/>
              <a:gd name="T30" fmla="*/ 12 w 58"/>
              <a:gd name="T31" fmla="*/ 28 h 66"/>
              <a:gd name="T32" fmla="*/ 9 w 58"/>
              <a:gd name="T33" fmla="*/ 42 h 66"/>
              <a:gd name="T34" fmla="*/ 10 w 58"/>
              <a:gd name="T35" fmla="*/ 48 h 66"/>
              <a:gd name="T36" fmla="*/ 12 w 58"/>
              <a:gd name="T37" fmla="*/ 55 h 66"/>
              <a:gd name="T38" fmla="*/ 15 w 58"/>
              <a:gd name="T39" fmla="*/ 61 h 66"/>
              <a:gd name="T40" fmla="*/ 20 w 58"/>
              <a:gd name="T41" fmla="*/ 66 h 66"/>
              <a:gd name="T42" fmla="*/ 12 w 58"/>
              <a:gd name="T43" fmla="*/ 61 h 66"/>
              <a:gd name="T44" fmla="*/ 5 w 58"/>
              <a:gd name="T45" fmla="*/ 53 h 66"/>
              <a:gd name="T46" fmla="*/ 2 w 58"/>
              <a:gd name="T47" fmla="*/ 45 h 66"/>
              <a:gd name="T48" fmla="*/ 0 w 58"/>
              <a:gd name="T49" fmla="*/ 3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8" h="66">
                <a:moveTo>
                  <a:pt x="0" y="35"/>
                </a:moveTo>
                <a:lnTo>
                  <a:pt x="4" y="22"/>
                </a:lnTo>
                <a:lnTo>
                  <a:pt x="10" y="10"/>
                </a:lnTo>
                <a:lnTo>
                  <a:pt x="22" y="4"/>
                </a:lnTo>
                <a:lnTo>
                  <a:pt x="35" y="0"/>
                </a:lnTo>
                <a:lnTo>
                  <a:pt x="41" y="0"/>
                </a:lnTo>
                <a:lnTo>
                  <a:pt x="46" y="2"/>
                </a:lnTo>
                <a:lnTo>
                  <a:pt x="53" y="5"/>
                </a:lnTo>
                <a:lnTo>
                  <a:pt x="58" y="10"/>
                </a:lnTo>
                <a:lnTo>
                  <a:pt x="55" y="9"/>
                </a:lnTo>
                <a:lnTo>
                  <a:pt x="51" y="9"/>
                </a:lnTo>
                <a:lnTo>
                  <a:pt x="46" y="7"/>
                </a:lnTo>
                <a:lnTo>
                  <a:pt x="43" y="7"/>
                </a:lnTo>
                <a:lnTo>
                  <a:pt x="30" y="10"/>
                </a:lnTo>
                <a:lnTo>
                  <a:pt x="20" y="17"/>
                </a:lnTo>
                <a:lnTo>
                  <a:pt x="12" y="28"/>
                </a:lnTo>
                <a:lnTo>
                  <a:pt x="9" y="42"/>
                </a:lnTo>
                <a:lnTo>
                  <a:pt x="10" y="48"/>
                </a:lnTo>
                <a:lnTo>
                  <a:pt x="12" y="55"/>
                </a:lnTo>
                <a:lnTo>
                  <a:pt x="15" y="61"/>
                </a:lnTo>
                <a:lnTo>
                  <a:pt x="20" y="66"/>
                </a:lnTo>
                <a:lnTo>
                  <a:pt x="12" y="61"/>
                </a:lnTo>
                <a:lnTo>
                  <a:pt x="5" y="53"/>
                </a:lnTo>
                <a:lnTo>
                  <a:pt x="2" y="45"/>
                </a:lnTo>
                <a:lnTo>
                  <a:pt x="0" y="3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4" name="Freeform 271"/>
          <p:cNvSpPr>
            <a:spLocks/>
          </p:cNvSpPr>
          <p:nvPr/>
        </p:nvSpPr>
        <p:spPr bwMode="auto">
          <a:xfrm>
            <a:off x="3770313" y="4870261"/>
            <a:ext cx="92075" cy="104775"/>
          </a:xfrm>
          <a:custGeom>
            <a:avLst/>
            <a:gdLst>
              <a:gd name="T0" fmla="*/ 48 w 58"/>
              <a:gd name="T1" fmla="*/ 25 h 66"/>
              <a:gd name="T2" fmla="*/ 48 w 58"/>
              <a:gd name="T3" fmla="*/ 18 h 66"/>
              <a:gd name="T4" fmla="*/ 46 w 58"/>
              <a:gd name="T5" fmla="*/ 12 h 66"/>
              <a:gd name="T6" fmla="*/ 43 w 58"/>
              <a:gd name="T7" fmla="*/ 5 h 66"/>
              <a:gd name="T8" fmla="*/ 38 w 58"/>
              <a:gd name="T9" fmla="*/ 0 h 66"/>
              <a:gd name="T10" fmla="*/ 46 w 58"/>
              <a:gd name="T11" fmla="*/ 5 h 66"/>
              <a:gd name="T12" fmla="*/ 53 w 58"/>
              <a:gd name="T13" fmla="*/ 12 h 66"/>
              <a:gd name="T14" fmla="*/ 56 w 58"/>
              <a:gd name="T15" fmla="*/ 22 h 66"/>
              <a:gd name="T16" fmla="*/ 58 w 58"/>
              <a:gd name="T17" fmla="*/ 32 h 66"/>
              <a:gd name="T18" fmla="*/ 54 w 58"/>
              <a:gd name="T19" fmla="*/ 45 h 66"/>
              <a:gd name="T20" fmla="*/ 48 w 58"/>
              <a:gd name="T21" fmla="*/ 56 h 66"/>
              <a:gd name="T22" fmla="*/ 36 w 58"/>
              <a:gd name="T23" fmla="*/ 63 h 66"/>
              <a:gd name="T24" fmla="*/ 23 w 58"/>
              <a:gd name="T25" fmla="*/ 66 h 66"/>
              <a:gd name="T26" fmla="*/ 17 w 58"/>
              <a:gd name="T27" fmla="*/ 65 h 66"/>
              <a:gd name="T28" fmla="*/ 12 w 58"/>
              <a:gd name="T29" fmla="*/ 63 h 66"/>
              <a:gd name="T30" fmla="*/ 5 w 58"/>
              <a:gd name="T31" fmla="*/ 60 h 66"/>
              <a:gd name="T32" fmla="*/ 0 w 58"/>
              <a:gd name="T33" fmla="*/ 56 h 66"/>
              <a:gd name="T34" fmla="*/ 3 w 58"/>
              <a:gd name="T35" fmla="*/ 58 h 66"/>
              <a:gd name="T36" fmla="*/ 8 w 58"/>
              <a:gd name="T37" fmla="*/ 58 h 66"/>
              <a:gd name="T38" fmla="*/ 12 w 58"/>
              <a:gd name="T39" fmla="*/ 60 h 66"/>
              <a:gd name="T40" fmla="*/ 15 w 58"/>
              <a:gd name="T41" fmla="*/ 60 h 66"/>
              <a:gd name="T42" fmla="*/ 28 w 58"/>
              <a:gd name="T43" fmla="*/ 56 h 66"/>
              <a:gd name="T44" fmla="*/ 38 w 58"/>
              <a:gd name="T45" fmla="*/ 50 h 66"/>
              <a:gd name="T46" fmla="*/ 45 w 58"/>
              <a:gd name="T47" fmla="*/ 38 h 66"/>
              <a:gd name="T48" fmla="*/ 48 w 58"/>
              <a:gd name="T49" fmla="*/ 2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8" h="66">
                <a:moveTo>
                  <a:pt x="48" y="25"/>
                </a:moveTo>
                <a:lnTo>
                  <a:pt x="48" y="18"/>
                </a:lnTo>
                <a:lnTo>
                  <a:pt x="46" y="12"/>
                </a:lnTo>
                <a:lnTo>
                  <a:pt x="43" y="5"/>
                </a:lnTo>
                <a:lnTo>
                  <a:pt x="38" y="0"/>
                </a:lnTo>
                <a:lnTo>
                  <a:pt x="46" y="5"/>
                </a:lnTo>
                <a:lnTo>
                  <a:pt x="53" y="12"/>
                </a:lnTo>
                <a:lnTo>
                  <a:pt x="56" y="22"/>
                </a:lnTo>
                <a:lnTo>
                  <a:pt x="58" y="32"/>
                </a:lnTo>
                <a:lnTo>
                  <a:pt x="54" y="45"/>
                </a:lnTo>
                <a:lnTo>
                  <a:pt x="48" y="56"/>
                </a:lnTo>
                <a:lnTo>
                  <a:pt x="36" y="63"/>
                </a:lnTo>
                <a:lnTo>
                  <a:pt x="23" y="66"/>
                </a:lnTo>
                <a:lnTo>
                  <a:pt x="17" y="65"/>
                </a:lnTo>
                <a:lnTo>
                  <a:pt x="12" y="63"/>
                </a:lnTo>
                <a:lnTo>
                  <a:pt x="5" y="60"/>
                </a:lnTo>
                <a:lnTo>
                  <a:pt x="0" y="56"/>
                </a:lnTo>
                <a:lnTo>
                  <a:pt x="3" y="58"/>
                </a:lnTo>
                <a:lnTo>
                  <a:pt x="8" y="58"/>
                </a:lnTo>
                <a:lnTo>
                  <a:pt x="12" y="60"/>
                </a:lnTo>
                <a:lnTo>
                  <a:pt x="15" y="60"/>
                </a:lnTo>
                <a:lnTo>
                  <a:pt x="28" y="56"/>
                </a:lnTo>
                <a:lnTo>
                  <a:pt x="38" y="50"/>
                </a:lnTo>
                <a:lnTo>
                  <a:pt x="45" y="38"/>
                </a:lnTo>
                <a:lnTo>
                  <a:pt x="48" y="2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5" name="Freeform 272"/>
          <p:cNvSpPr>
            <a:spLocks/>
          </p:cNvSpPr>
          <p:nvPr/>
        </p:nvSpPr>
        <p:spPr bwMode="auto">
          <a:xfrm>
            <a:off x="3722688" y="4925823"/>
            <a:ext cx="103188" cy="11113"/>
          </a:xfrm>
          <a:custGeom>
            <a:avLst/>
            <a:gdLst>
              <a:gd name="T0" fmla="*/ 0 w 65"/>
              <a:gd name="T1" fmla="*/ 2 h 7"/>
              <a:gd name="T2" fmla="*/ 4 w 65"/>
              <a:gd name="T3" fmla="*/ 2 h 7"/>
              <a:gd name="T4" fmla="*/ 10 w 65"/>
              <a:gd name="T5" fmla="*/ 2 h 7"/>
              <a:gd name="T6" fmla="*/ 20 w 65"/>
              <a:gd name="T7" fmla="*/ 2 h 7"/>
              <a:gd name="T8" fmla="*/ 32 w 65"/>
              <a:gd name="T9" fmla="*/ 0 h 7"/>
              <a:gd name="T10" fmla="*/ 43 w 65"/>
              <a:gd name="T11" fmla="*/ 2 h 7"/>
              <a:gd name="T12" fmla="*/ 53 w 65"/>
              <a:gd name="T13" fmla="*/ 2 h 7"/>
              <a:gd name="T14" fmla="*/ 61 w 65"/>
              <a:gd name="T15" fmla="*/ 3 h 7"/>
              <a:gd name="T16" fmla="*/ 65 w 65"/>
              <a:gd name="T17" fmla="*/ 5 h 7"/>
              <a:gd name="T18" fmla="*/ 63 w 65"/>
              <a:gd name="T19" fmla="*/ 5 h 7"/>
              <a:gd name="T20" fmla="*/ 56 w 65"/>
              <a:gd name="T21" fmla="*/ 5 h 7"/>
              <a:gd name="T22" fmla="*/ 47 w 65"/>
              <a:gd name="T23" fmla="*/ 7 h 7"/>
              <a:gd name="T24" fmla="*/ 37 w 65"/>
              <a:gd name="T25" fmla="*/ 7 h 7"/>
              <a:gd name="T26" fmla="*/ 25 w 65"/>
              <a:gd name="T27" fmla="*/ 7 h 7"/>
              <a:gd name="T28" fmla="*/ 15 w 65"/>
              <a:gd name="T29" fmla="*/ 5 h 7"/>
              <a:gd name="T30" fmla="*/ 5 w 65"/>
              <a:gd name="T31" fmla="*/ 5 h 7"/>
              <a:gd name="T32" fmla="*/ 0 w 65"/>
              <a:gd name="T3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5" h="7">
                <a:moveTo>
                  <a:pt x="0" y="2"/>
                </a:moveTo>
                <a:lnTo>
                  <a:pt x="4" y="2"/>
                </a:lnTo>
                <a:lnTo>
                  <a:pt x="10" y="2"/>
                </a:lnTo>
                <a:lnTo>
                  <a:pt x="20" y="2"/>
                </a:lnTo>
                <a:lnTo>
                  <a:pt x="32" y="0"/>
                </a:lnTo>
                <a:lnTo>
                  <a:pt x="43" y="2"/>
                </a:lnTo>
                <a:lnTo>
                  <a:pt x="53" y="2"/>
                </a:lnTo>
                <a:lnTo>
                  <a:pt x="61" y="3"/>
                </a:lnTo>
                <a:lnTo>
                  <a:pt x="65" y="5"/>
                </a:lnTo>
                <a:lnTo>
                  <a:pt x="63" y="5"/>
                </a:lnTo>
                <a:lnTo>
                  <a:pt x="56" y="5"/>
                </a:lnTo>
                <a:lnTo>
                  <a:pt x="47" y="7"/>
                </a:lnTo>
                <a:lnTo>
                  <a:pt x="37" y="7"/>
                </a:lnTo>
                <a:lnTo>
                  <a:pt x="25" y="7"/>
                </a:lnTo>
                <a:lnTo>
                  <a:pt x="15" y="5"/>
                </a:lnTo>
                <a:lnTo>
                  <a:pt x="5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6" name="Freeform 273"/>
          <p:cNvSpPr>
            <a:spLocks/>
          </p:cNvSpPr>
          <p:nvPr/>
        </p:nvSpPr>
        <p:spPr bwMode="auto">
          <a:xfrm>
            <a:off x="3775075" y="4909948"/>
            <a:ext cx="103188" cy="7938"/>
          </a:xfrm>
          <a:custGeom>
            <a:avLst/>
            <a:gdLst>
              <a:gd name="T0" fmla="*/ 0 w 65"/>
              <a:gd name="T1" fmla="*/ 2 h 5"/>
              <a:gd name="T2" fmla="*/ 4 w 65"/>
              <a:gd name="T3" fmla="*/ 2 h 5"/>
              <a:gd name="T4" fmla="*/ 10 w 65"/>
              <a:gd name="T5" fmla="*/ 2 h 5"/>
              <a:gd name="T6" fmla="*/ 20 w 65"/>
              <a:gd name="T7" fmla="*/ 2 h 5"/>
              <a:gd name="T8" fmla="*/ 32 w 65"/>
              <a:gd name="T9" fmla="*/ 0 h 5"/>
              <a:gd name="T10" fmla="*/ 43 w 65"/>
              <a:gd name="T11" fmla="*/ 2 h 5"/>
              <a:gd name="T12" fmla="*/ 53 w 65"/>
              <a:gd name="T13" fmla="*/ 2 h 5"/>
              <a:gd name="T14" fmla="*/ 61 w 65"/>
              <a:gd name="T15" fmla="*/ 3 h 5"/>
              <a:gd name="T16" fmla="*/ 65 w 65"/>
              <a:gd name="T17" fmla="*/ 5 h 5"/>
              <a:gd name="T18" fmla="*/ 63 w 65"/>
              <a:gd name="T19" fmla="*/ 5 h 5"/>
              <a:gd name="T20" fmla="*/ 56 w 65"/>
              <a:gd name="T21" fmla="*/ 5 h 5"/>
              <a:gd name="T22" fmla="*/ 46 w 65"/>
              <a:gd name="T23" fmla="*/ 5 h 5"/>
              <a:gd name="T24" fmla="*/ 37 w 65"/>
              <a:gd name="T25" fmla="*/ 5 h 5"/>
              <a:gd name="T26" fmla="*/ 25 w 65"/>
              <a:gd name="T27" fmla="*/ 5 h 5"/>
              <a:gd name="T28" fmla="*/ 15 w 65"/>
              <a:gd name="T29" fmla="*/ 5 h 5"/>
              <a:gd name="T30" fmla="*/ 5 w 65"/>
              <a:gd name="T31" fmla="*/ 3 h 5"/>
              <a:gd name="T32" fmla="*/ 0 w 65"/>
              <a:gd name="T3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5" h="5">
                <a:moveTo>
                  <a:pt x="0" y="2"/>
                </a:moveTo>
                <a:lnTo>
                  <a:pt x="4" y="2"/>
                </a:lnTo>
                <a:lnTo>
                  <a:pt x="10" y="2"/>
                </a:lnTo>
                <a:lnTo>
                  <a:pt x="20" y="2"/>
                </a:lnTo>
                <a:lnTo>
                  <a:pt x="32" y="0"/>
                </a:lnTo>
                <a:lnTo>
                  <a:pt x="43" y="2"/>
                </a:lnTo>
                <a:lnTo>
                  <a:pt x="53" y="2"/>
                </a:lnTo>
                <a:lnTo>
                  <a:pt x="61" y="3"/>
                </a:lnTo>
                <a:lnTo>
                  <a:pt x="65" y="5"/>
                </a:lnTo>
                <a:lnTo>
                  <a:pt x="63" y="5"/>
                </a:lnTo>
                <a:lnTo>
                  <a:pt x="56" y="5"/>
                </a:lnTo>
                <a:lnTo>
                  <a:pt x="46" y="5"/>
                </a:lnTo>
                <a:lnTo>
                  <a:pt x="37" y="5"/>
                </a:lnTo>
                <a:lnTo>
                  <a:pt x="25" y="5"/>
                </a:lnTo>
                <a:lnTo>
                  <a:pt x="15" y="5"/>
                </a:lnTo>
                <a:lnTo>
                  <a:pt x="5" y="3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7" name="Freeform 274"/>
          <p:cNvSpPr>
            <a:spLocks/>
          </p:cNvSpPr>
          <p:nvPr/>
        </p:nvSpPr>
        <p:spPr bwMode="auto">
          <a:xfrm>
            <a:off x="3730625" y="4889311"/>
            <a:ext cx="100013" cy="9525"/>
          </a:xfrm>
          <a:custGeom>
            <a:avLst/>
            <a:gdLst>
              <a:gd name="T0" fmla="*/ 0 w 63"/>
              <a:gd name="T1" fmla="*/ 2 h 6"/>
              <a:gd name="T2" fmla="*/ 4 w 63"/>
              <a:gd name="T3" fmla="*/ 2 h 6"/>
              <a:gd name="T4" fmla="*/ 10 w 63"/>
              <a:gd name="T5" fmla="*/ 2 h 6"/>
              <a:gd name="T6" fmla="*/ 20 w 63"/>
              <a:gd name="T7" fmla="*/ 2 h 6"/>
              <a:gd name="T8" fmla="*/ 32 w 63"/>
              <a:gd name="T9" fmla="*/ 0 h 6"/>
              <a:gd name="T10" fmla="*/ 43 w 63"/>
              <a:gd name="T11" fmla="*/ 2 h 6"/>
              <a:gd name="T12" fmla="*/ 53 w 63"/>
              <a:gd name="T13" fmla="*/ 2 h 6"/>
              <a:gd name="T14" fmla="*/ 60 w 63"/>
              <a:gd name="T15" fmla="*/ 3 h 6"/>
              <a:gd name="T16" fmla="*/ 63 w 63"/>
              <a:gd name="T17" fmla="*/ 5 h 6"/>
              <a:gd name="T18" fmla="*/ 61 w 63"/>
              <a:gd name="T19" fmla="*/ 5 h 6"/>
              <a:gd name="T20" fmla="*/ 55 w 63"/>
              <a:gd name="T21" fmla="*/ 5 h 6"/>
              <a:gd name="T22" fmla="*/ 46 w 63"/>
              <a:gd name="T23" fmla="*/ 6 h 6"/>
              <a:gd name="T24" fmla="*/ 35 w 63"/>
              <a:gd name="T25" fmla="*/ 6 h 6"/>
              <a:gd name="T26" fmla="*/ 25 w 63"/>
              <a:gd name="T27" fmla="*/ 6 h 6"/>
              <a:gd name="T28" fmla="*/ 14 w 63"/>
              <a:gd name="T29" fmla="*/ 5 h 6"/>
              <a:gd name="T30" fmla="*/ 5 w 63"/>
              <a:gd name="T31" fmla="*/ 5 h 6"/>
              <a:gd name="T32" fmla="*/ 0 w 63"/>
              <a:gd name="T33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6">
                <a:moveTo>
                  <a:pt x="0" y="2"/>
                </a:moveTo>
                <a:lnTo>
                  <a:pt x="4" y="2"/>
                </a:lnTo>
                <a:lnTo>
                  <a:pt x="10" y="2"/>
                </a:lnTo>
                <a:lnTo>
                  <a:pt x="20" y="2"/>
                </a:lnTo>
                <a:lnTo>
                  <a:pt x="32" y="0"/>
                </a:lnTo>
                <a:lnTo>
                  <a:pt x="43" y="2"/>
                </a:lnTo>
                <a:lnTo>
                  <a:pt x="53" y="2"/>
                </a:lnTo>
                <a:lnTo>
                  <a:pt x="60" y="3"/>
                </a:lnTo>
                <a:lnTo>
                  <a:pt x="63" y="5"/>
                </a:lnTo>
                <a:lnTo>
                  <a:pt x="61" y="5"/>
                </a:lnTo>
                <a:lnTo>
                  <a:pt x="55" y="5"/>
                </a:lnTo>
                <a:lnTo>
                  <a:pt x="46" y="6"/>
                </a:lnTo>
                <a:lnTo>
                  <a:pt x="35" y="6"/>
                </a:lnTo>
                <a:lnTo>
                  <a:pt x="25" y="6"/>
                </a:lnTo>
                <a:lnTo>
                  <a:pt x="14" y="5"/>
                </a:lnTo>
                <a:lnTo>
                  <a:pt x="5" y="5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8" name="Freeform 275"/>
          <p:cNvSpPr>
            <a:spLocks/>
          </p:cNvSpPr>
          <p:nvPr/>
        </p:nvSpPr>
        <p:spPr bwMode="auto">
          <a:xfrm>
            <a:off x="3979863" y="5309998"/>
            <a:ext cx="7938" cy="50800"/>
          </a:xfrm>
          <a:custGeom>
            <a:avLst/>
            <a:gdLst>
              <a:gd name="T0" fmla="*/ 2 w 5"/>
              <a:gd name="T1" fmla="*/ 0 h 32"/>
              <a:gd name="T2" fmla="*/ 2 w 5"/>
              <a:gd name="T3" fmla="*/ 4 h 32"/>
              <a:gd name="T4" fmla="*/ 0 w 5"/>
              <a:gd name="T5" fmla="*/ 13 h 32"/>
              <a:gd name="T6" fmla="*/ 2 w 5"/>
              <a:gd name="T7" fmla="*/ 23 h 32"/>
              <a:gd name="T8" fmla="*/ 3 w 5"/>
              <a:gd name="T9" fmla="*/ 32 h 32"/>
              <a:gd name="T10" fmla="*/ 5 w 5"/>
              <a:gd name="T11" fmla="*/ 28 h 32"/>
              <a:gd name="T12" fmla="*/ 5 w 5"/>
              <a:gd name="T13" fmla="*/ 20 h 32"/>
              <a:gd name="T14" fmla="*/ 5 w 5"/>
              <a:gd name="T15" fmla="*/ 9 h 32"/>
              <a:gd name="T16" fmla="*/ 2 w 5"/>
              <a:gd name="T1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32">
                <a:moveTo>
                  <a:pt x="2" y="0"/>
                </a:moveTo>
                <a:lnTo>
                  <a:pt x="2" y="4"/>
                </a:lnTo>
                <a:lnTo>
                  <a:pt x="0" y="13"/>
                </a:lnTo>
                <a:lnTo>
                  <a:pt x="2" y="23"/>
                </a:lnTo>
                <a:lnTo>
                  <a:pt x="3" y="32"/>
                </a:lnTo>
                <a:lnTo>
                  <a:pt x="5" y="28"/>
                </a:lnTo>
                <a:lnTo>
                  <a:pt x="5" y="20"/>
                </a:lnTo>
                <a:lnTo>
                  <a:pt x="5" y="9"/>
                </a:lnTo>
                <a:lnTo>
                  <a:pt x="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39" name="Freeform 276"/>
          <p:cNvSpPr>
            <a:spLocks/>
          </p:cNvSpPr>
          <p:nvPr/>
        </p:nvSpPr>
        <p:spPr bwMode="auto">
          <a:xfrm>
            <a:off x="4086225" y="5470336"/>
            <a:ext cx="82550" cy="85725"/>
          </a:xfrm>
          <a:custGeom>
            <a:avLst/>
            <a:gdLst>
              <a:gd name="T0" fmla="*/ 52 w 52"/>
              <a:gd name="T1" fmla="*/ 0 h 54"/>
              <a:gd name="T2" fmla="*/ 50 w 52"/>
              <a:gd name="T3" fmla="*/ 1 h 54"/>
              <a:gd name="T4" fmla="*/ 45 w 52"/>
              <a:gd name="T5" fmla="*/ 5 h 54"/>
              <a:gd name="T6" fmla="*/ 38 w 52"/>
              <a:gd name="T7" fmla="*/ 10 h 54"/>
              <a:gd name="T8" fmla="*/ 32 w 52"/>
              <a:gd name="T9" fmla="*/ 16 h 54"/>
              <a:gd name="T10" fmla="*/ 24 w 52"/>
              <a:gd name="T11" fmla="*/ 23 h 54"/>
              <a:gd name="T12" fmla="*/ 15 w 52"/>
              <a:gd name="T13" fmla="*/ 31 h 54"/>
              <a:gd name="T14" fmla="*/ 7 w 52"/>
              <a:gd name="T15" fmla="*/ 39 h 54"/>
              <a:gd name="T16" fmla="*/ 2 w 52"/>
              <a:gd name="T17" fmla="*/ 48 h 54"/>
              <a:gd name="T18" fmla="*/ 0 w 52"/>
              <a:gd name="T19" fmla="*/ 53 h 54"/>
              <a:gd name="T20" fmla="*/ 2 w 52"/>
              <a:gd name="T21" fmla="*/ 54 h 54"/>
              <a:gd name="T22" fmla="*/ 9 w 52"/>
              <a:gd name="T23" fmla="*/ 51 h 54"/>
              <a:gd name="T24" fmla="*/ 17 w 52"/>
              <a:gd name="T25" fmla="*/ 44 h 54"/>
              <a:gd name="T26" fmla="*/ 25 w 52"/>
              <a:gd name="T27" fmla="*/ 36 h 54"/>
              <a:gd name="T28" fmla="*/ 35 w 52"/>
              <a:gd name="T29" fmla="*/ 25 h 54"/>
              <a:gd name="T30" fmla="*/ 45 w 52"/>
              <a:gd name="T31" fmla="*/ 13 h 54"/>
              <a:gd name="T32" fmla="*/ 52 w 52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54">
                <a:moveTo>
                  <a:pt x="52" y="0"/>
                </a:moveTo>
                <a:lnTo>
                  <a:pt x="50" y="1"/>
                </a:lnTo>
                <a:lnTo>
                  <a:pt x="45" y="5"/>
                </a:lnTo>
                <a:lnTo>
                  <a:pt x="38" y="10"/>
                </a:lnTo>
                <a:lnTo>
                  <a:pt x="32" y="16"/>
                </a:lnTo>
                <a:lnTo>
                  <a:pt x="24" y="23"/>
                </a:lnTo>
                <a:lnTo>
                  <a:pt x="15" y="31"/>
                </a:lnTo>
                <a:lnTo>
                  <a:pt x="7" y="39"/>
                </a:lnTo>
                <a:lnTo>
                  <a:pt x="2" y="48"/>
                </a:lnTo>
                <a:lnTo>
                  <a:pt x="0" y="53"/>
                </a:lnTo>
                <a:lnTo>
                  <a:pt x="2" y="54"/>
                </a:lnTo>
                <a:lnTo>
                  <a:pt x="9" y="51"/>
                </a:lnTo>
                <a:lnTo>
                  <a:pt x="17" y="44"/>
                </a:lnTo>
                <a:lnTo>
                  <a:pt x="25" y="36"/>
                </a:lnTo>
                <a:lnTo>
                  <a:pt x="35" y="25"/>
                </a:lnTo>
                <a:lnTo>
                  <a:pt x="45" y="13"/>
                </a:lnTo>
                <a:lnTo>
                  <a:pt x="5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0" name="Freeform 277"/>
          <p:cNvSpPr>
            <a:spLocks/>
          </p:cNvSpPr>
          <p:nvPr/>
        </p:nvSpPr>
        <p:spPr bwMode="auto">
          <a:xfrm>
            <a:off x="3511550" y="5054411"/>
            <a:ext cx="12700" cy="381000"/>
          </a:xfrm>
          <a:custGeom>
            <a:avLst/>
            <a:gdLst>
              <a:gd name="T0" fmla="*/ 3 w 8"/>
              <a:gd name="T1" fmla="*/ 0 h 240"/>
              <a:gd name="T2" fmla="*/ 2 w 8"/>
              <a:gd name="T3" fmla="*/ 33 h 240"/>
              <a:gd name="T4" fmla="*/ 0 w 8"/>
              <a:gd name="T5" fmla="*/ 109 h 240"/>
              <a:gd name="T6" fmla="*/ 0 w 8"/>
              <a:gd name="T7" fmla="*/ 189 h 240"/>
              <a:gd name="T8" fmla="*/ 3 w 8"/>
              <a:gd name="T9" fmla="*/ 240 h 240"/>
              <a:gd name="T10" fmla="*/ 5 w 8"/>
              <a:gd name="T11" fmla="*/ 222 h 240"/>
              <a:gd name="T12" fmla="*/ 8 w 8"/>
              <a:gd name="T13" fmla="*/ 173 h 240"/>
              <a:gd name="T14" fmla="*/ 8 w 8"/>
              <a:gd name="T15" fmla="*/ 97 h 240"/>
              <a:gd name="T16" fmla="*/ 3 w 8"/>
              <a:gd name="T1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40">
                <a:moveTo>
                  <a:pt x="3" y="0"/>
                </a:moveTo>
                <a:lnTo>
                  <a:pt x="2" y="33"/>
                </a:lnTo>
                <a:lnTo>
                  <a:pt x="0" y="109"/>
                </a:lnTo>
                <a:lnTo>
                  <a:pt x="0" y="189"/>
                </a:lnTo>
                <a:lnTo>
                  <a:pt x="3" y="240"/>
                </a:lnTo>
                <a:lnTo>
                  <a:pt x="5" y="222"/>
                </a:lnTo>
                <a:lnTo>
                  <a:pt x="8" y="173"/>
                </a:lnTo>
                <a:lnTo>
                  <a:pt x="8" y="97"/>
                </a:lnTo>
                <a:lnTo>
                  <a:pt x="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1" name="Freeform 278"/>
          <p:cNvSpPr>
            <a:spLocks/>
          </p:cNvSpPr>
          <p:nvPr/>
        </p:nvSpPr>
        <p:spPr bwMode="auto">
          <a:xfrm>
            <a:off x="2749550" y="4784536"/>
            <a:ext cx="222250" cy="190500"/>
          </a:xfrm>
          <a:custGeom>
            <a:avLst/>
            <a:gdLst>
              <a:gd name="T0" fmla="*/ 140 w 140"/>
              <a:gd name="T1" fmla="*/ 0 h 120"/>
              <a:gd name="T2" fmla="*/ 135 w 140"/>
              <a:gd name="T3" fmla="*/ 3 h 120"/>
              <a:gd name="T4" fmla="*/ 124 w 140"/>
              <a:gd name="T5" fmla="*/ 15 h 120"/>
              <a:gd name="T6" fmla="*/ 106 w 140"/>
              <a:gd name="T7" fmla="*/ 31 h 120"/>
              <a:gd name="T8" fmla="*/ 84 w 140"/>
              <a:gd name="T9" fmla="*/ 49 h 120"/>
              <a:gd name="T10" fmla="*/ 61 w 140"/>
              <a:gd name="T11" fmla="*/ 69 h 120"/>
              <a:gd name="T12" fmla="*/ 38 w 140"/>
              <a:gd name="T13" fmla="*/ 89 h 120"/>
              <a:gd name="T14" fmla="*/ 17 w 140"/>
              <a:gd name="T15" fmla="*/ 107 h 120"/>
              <a:gd name="T16" fmla="*/ 0 w 140"/>
              <a:gd name="T17" fmla="*/ 120 h 120"/>
              <a:gd name="T18" fmla="*/ 2 w 140"/>
              <a:gd name="T19" fmla="*/ 119 h 120"/>
              <a:gd name="T20" fmla="*/ 5 w 140"/>
              <a:gd name="T21" fmla="*/ 110 h 120"/>
              <a:gd name="T22" fmla="*/ 14 w 140"/>
              <a:gd name="T23" fmla="*/ 99 h 120"/>
              <a:gd name="T24" fmla="*/ 25 w 140"/>
              <a:gd name="T25" fmla="*/ 84 h 120"/>
              <a:gd name="T26" fmla="*/ 43 w 140"/>
              <a:gd name="T27" fmla="*/ 68 h 120"/>
              <a:gd name="T28" fmla="*/ 68 w 140"/>
              <a:gd name="T29" fmla="*/ 46 h 120"/>
              <a:gd name="T30" fmla="*/ 99 w 140"/>
              <a:gd name="T31" fmla="*/ 25 h 120"/>
              <a:gd name="T32" fmla="*/ 140 w 140"/>
              <a:gd name="T3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0" h="120">
                <a:moveTo>
                  <a:pt x="140" y="0"/>
                </a:moveTo>
                <a:lnTo>
                  <a:pt x="135" y="3"/>
                </a:lnTo>
                <a:lnTo>
                  <a:pt x="124" y="15"/>
                </a:lnTo>
                <a:lnTo>
                  <a:pt x="106" y="31"/>
                </a:lnTo>
                <a:lnTo>
                  <a:pt x="84" y="49"/>
                </a:lnTo>
                <a:lnTo>
                  <a:pt x="61" y="69"/>
                </a:lnTo>
                <a:lnTo>
                  <a:pt x="38" y="89"/>
                </a:lnTo>
                <a:lnTo>
                  <a:pt x="17" y="107"/>
                </a:lnTo>
                <a:lnTo>
                  <a:pt x="0" y="120"/>
                </a:lnTo>
                <a:lnTo>
                  <a:pt x="2" y="119"/>
                </a:lnTo>
                <a:lnTo>
                  <a:pt x="5" y="110"/>
                </a:lnTo>
                <a:lnTo>
                  <a:pt x="14" y="99"/>
                </a:lnTo>
                <a:lnTo>
                  <a:pt x="25" y="84"/>
                </a:lnTo>
                <a:lnTo>
                  <a:pt x="43" y="68"/>
                </a:lnTo>
                <a:lnTo>
                  <a:pt x="68" y="46"/>
                </a:lnTo>
                <a:lnTo>
                  <a:pt x="99" y="25"/>
                </a:lnTo>
                <a:lnTo>
                  <a:pt x="14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2" name="Freeform 279"/>
          <p:cNvSpPr>
            <a:spLocks/>
          </p:cNvSpPr>
          <p:nvPr/>
        </p:nvSpPr>
        <p:spPr bwMode="auto">
          <a:xfrm>
            <a:off x="7400925" y="4892486"/>
            <a:ext cx="257175" cy="661988"/>
          </a:xfrm>
          <a:custGeom>
            <a:avLst/>
            <a:gdLst>
              <a:gd name="T0" fmla="*/ 162 w 162"/>
              <a:gd name="T1" fmla="*/ 0 h 417"/>
              <a:gd name="T2" fmla="*/ 157 w 162"/>
              <a:gd name="T3" fmla="*/ 16 h 417"/>
              <a:gd name="T4" fmla="*/ 142 w 162"/>
              <a:gd name="T5" fmla="*/ 61 h 417"/>
              <a:gd name="T6" fmla="*/ 121 w 162"/>
              <a:gd name="T7" fmla="*/ 125 h 417"/>
              <a:gd name="T8" fmla="*/ 94 w 162"/>
              <a:gd name="T9" fmla="*/ 197 h 417"/>
              <a:gd name="T10" fmla="*/ 66 w 162"/>
              <a:gd name="T11" fmla="*/ 272 h 417"/>
              <a:gd name="T12" fmla="*/ 40 w 162"/>
              <a:gd name="T13" fmla="*/ 339 h 417"/>
              <a:gd name="T14" fmla="*/ 17 w 162"/>
              <a:gd name="T15" fmla="*/ 390 h 417"/>
              <a:gd name="T16" fmla="*/ 0 w 162"/>
              <a:gd name="T17" fmla="*/ 417 h 417"/>
              <a:gd name="T18" fmla="*/ 5 w 162"/>
              <a:gd name="T19" fmla="*/ 402 h 417"/>
              <a:gd name="T20" fmla="*/ 22 w 162"/>
              <a:gd name="T21" fmla="*/ 361 h 417"/>
              <a:gd name="T22" fmla="*/ 43 w 162"/>
              <a:gd name="T23" fmla="*/ 301 h 417"/>
              <a:gd name="T24" fmla="*/ 70 w 162"/>
              <a:gd name="T25" fmla="*/ 230 h 417"/>
              <a:gd name="T26" fmla="*/ 98 w 162"/>
              <a:gd name="T27" fmla="*/ 158 h 417"/>
              <a:gd name="T28" fmla="*/ 124 w 162"/>
              <a:gd name="T29" fmla="*/ 90 h 417"/>
              <a:gd name="T30" fmla="*/ 146 w 162"/>
              <a:gd name="T31" fmla="*/ 34 h 417"/>
              <a:gd name="T32" fmla="*/ 162 w 162"/>
              <a:gd name="T33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2" h="417">
                <a:moveTo>
                  <a:pt x="162" y="0"/>
                </a:moveTo>
                <a:lnTo>
                  <a:pt x="157" y="16"/>
                </a:lnTo>
                <a:lnTo>
                  <a:pt x="142" y="61"/>
                </a:lnTo>
                <a:lnTo>
                  <a:pt x="121" y="125"/>
                </a:lnTo>
                <a:lnTo>
                  <a:pt x="94" y="197"/>
                </a:lnTo>
                <a:lnTo>
                  <a:pt x="66" y="272"/>
                </a:lnTo>
                <a:lnTo>
                  <a:pt x="40" y="339"/>
                </a:lnTo>
                <a:lnTo>
                  <a:pt x="17" y="390"/>
                </a:lnTo>
                <a:lnTo>
                  <a:pt x="0" y="417"/>
                </a:lnTo>
                <a:lnTo>
                  <a:pt x="5" y="402"/>
                </a:lnTo>
                <a:lnTo>
                  <a:pt x="22" y="361"/>
                </a:lnTo>
                <a:lnTo>
                  <a:pt x="43" y="301"/>
                </a:lnTo>
                <a:lnTo>
                  <a:pt x="70" y="230"/>
                </a:lnTo>
                <a:lnTo>
                  <a:pt x="98" y="158"/>
                </a:lnTo>
                <a:lnTo>
                  <a:pt x="124" y="90"/>
                </a:lnTo>
                <a:lnTo>
                  <a:pt x="146" y="34"/>
                </a:lnTo>
                <a:lnTo>
                  <a:pt x="16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3" name="Freeform 280"/>
          <p:cNvSpPr>
            <a:spLocks/>
          </p:cNvSpPr>
          <p:nvPr/>
        </p:nvSpPr>
        <p:spPr bwMode="auto">
          <a:xfrm>
            <a:off x="7616825" y="4478148"/>
            <a:ext cx="22225" cy="641350"/>
          </a:xfrm>
          <a:custGeom>
            <a:avLst/>
            <a:gdLst>
              <a:gd name="T0" fmla="*/ 14 w 14"/>
              <a:gd name="T1" fmla="*/ 0 h 404"/>
              <a:gd name="T2" fmla="*/ 14 w 14"/>
              <a:gd name="T3" fmla="*/ 56 h 404"/>
              <a:gd name="T4" fmla="*/ 14 w 14"/>
              <a:gd name="T5" fmla="*/ 183 h 404"/>
              <a:gd name="T6" fmla="*/ 10 w 14"/>
              <a:gd name="T7" fmla="*/ 320 h 404"/>
              <a:gd name="T8" fmla="*/ 1 w 14"/>
              <a:gd name="T9" fmla="*/ 404 h 404"/>
              <a:gd name="T10" fmla="*/ 0 w 14"/>
              <a:gd name="T11" fmla="*/ 354 h 404"/>
              <a:gd name="T12" fmla="*/ 0 w 14"/>
              <a:gd name="T13" fmla="*/ 236 h 404"/>
              <a:gd name="T14" fmla="*/ 3 w 14"/>
              <a:gd name="T15" fmla="*/ 102 h 404"/>
              <a:gd name="T16" fmla="*/ 14 w 14"/>
              <a:gd name="T17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404">
                <a:moveTo>
                  <a:pt x="14" y="0"/>
                </a:moveTo>
                <a:lnTo>
                  <a:pt x="14" y="56"/>
                </a:lnTo>
                <a:lnTo>
                  <a:pt x="14" y="183"/>
                </a:lnTo>
                <a:lnTo>
                  <a:pt x="10" y="320"/>
                </a:lnTo>
                <a:lnTo>
                  <a:pt x="1" y="404"/>
                </a:lnTo>
                <a:lnTo>
                  <a:pt x="0" y="354"/>
                </a:lnTo>
                <a:lnTo>
                  <a:pt x="0" y="236"/>
                </a:lnTo>
                <a:lnTo>
                  <a:pt x="3" y="102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4" name="Freeform 281"/>
          <p:cNvSpPr>
            <a:spLocks/>
          </p:cNvSpPr>
          <p:nvPr/>
        </p:nvSpPr>
        <p:spPr bwMode="auto">
          <a:xfrm>
            <a:off x="7427913" y="4797236"/>
            <a:ext cx="49213" cy="185738"/>
          </a:xfrm>
          <a:custGeom>
            <a:avLst/>
            <a:gdLst>
              <a:gd name="T0" fmla="*/ 31 w 31"/>
              <a:gd name="T1" fmla="*/ 0 h 117"/>
              <a:gd name="T2" fmla="*/ 30 w 31"/>
              <a:gd name="T3" fmla="*/ 15 h 117"/>
              <a:gd name="T4" fmla="*/ 23 w 31"/>
              <a:gd name="T5" fmla="*/ 51 h 117"/>
              <a:gd name="T6" fmla="*/ 13 w 31"/>
              <a:gd name="T7" fmla="*/ 91 h 117"/>
              <a:gd name="T8" fmla="*/ 0 w 31"/>
              <a:gd name="T9" fmla="*/ 117 h 117"/>
              <a:gd name="T10" fmla="*/ 2 w 31"/>
              <a:gd name="T11" fmla="*/ 102 h 117"/>
              <a:gd name="T12" fmla="*/ 8 w 31"/>
              <a:gd name="T13" fmla="*/ 68 h 117"/>
              <a:gd name="T14" fmla="*/ 18 w 31"/>
              <a:gd name="T15" fmla="*/ 30 h 117"/>
              <a:gd name="T16" fmla="*/ 31 w 31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117">
                <a:moveTo>
                  <a:pt x="31" y="0"/>
                </a:moveTo>
                <a:lnTo>
                  <a:pt x="30" y="15"/>
                </a:lnTo>
                <a:lnTo>
                  <a:pt x="23" y="51"/>
                </a:lnTo>
                <a:lnTo>
                  <a:pt x="13" y="91"/>
                </a:lnTo>
                <a:lnTo>
                  <a:pt x="0" y="117"/>
                </a:lnTo>
                <a:lnTo>
                  <a:pt x="2" y="102"/>
                </a:lnTo>
                <a:lnTo>
                  <a:pt x="8" y="68"/>
                </a:lnTo>
                <a:lnTo>
                  <a:pt x="18" y="30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5" name="Freeform 282"/>
          <p:cNvSpPr>
            <a:spLocks/>
          </p:cNvSpPr>
          <p:nvPr/>
        </p:nvSpPr>
        <p:spPr bwMode="auto">
          <a:xfrm>
            <a:off x="7440613" y="4897248"/>
            <a:ext cx="42863" cy="153988"/>
          </a:xfrm>
          <a:custGeom>
            <a:avLst/>
            <a:gdLst>
              <a:gd name="T0" fmla="*/ 27 w 27"/>
              <a:gd name="T1" fmla="*/ 0 h 97"/>
              <a:gd name="T2" fmla="*/ 25 w 27"/>
              <a:gd name="T3" fmla="*/ 13 h 97"/>
              <a:gd name="T4" fmla="*/ 18 w 27"/>
              <a:gd name="T5" fmla="*/ 41 h 97"/>
              <a:gd name="T6" fmla="*/ 10 w 27"/>
              <a:gd name="T7" fmla="*/ 74 h 97"/>
              <a:gd name="T8" fmla="*/ 0 w 27"/>
              <a:gd name="T9" fmla="*/ 97 h 97"/>
              <a:gd name="T10" fmla="*/ 2 w 27"/>
              <a:gd name="T11" fmla="*/ 86 h 97"/>
              <a:gd name="T12" fmla="*/ 7 w 27"/>
              <a:gd name="T13" fmla="*/ 58 h 97"/>
              <a:gd name="T14" fmla="*/ 13 w 27"/>
              <a:gd name="T15" fmla="*/ 26 h 97"/>
              <a:gd name="T16" fmla="*/ 27 w 27"/>
              <a:gd name="T1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97">
                <a:moveTo>
                  <a:pt x="27" y="0"/>
                </a:moveTo>
                <a:lnTo>
                  <a:pt x="25" y="13"/>
                </a:lnTo>
                <a:lnTo>
                  <a:pt x="18" y="41"/>
                </a:lnTo>
                <a:lnTo>
                  <a:pt x="10" y="74"/>
                </a:lnTo>
                <a:lnTo>
                  <a:pt x="0" y="97"/>
                </a:lnTo>
                <a:lnTo>
                  <a:pt x="2" y="86"/>
                </a:lnTo>
                <a:lnTo>
                  <a:pt x="7" y="58"/>
                </a:lnTo>
                <a:lnTo>
                  <a:pt x="13" y="26"/>
                </a:lnTo>
                <a:lnTo>
                  <a:pt x="2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6" name="Freeform 283"/>
          <p:cNvSpPr>
            <a:spLocks/>
          </p:cNvSpPr>
          <p:nvPr/>
        </p:nvSpPr>
        <p:spPr bwMode="auto">
          <a:xfrm>
            <a:off x="7464425" y="4616261"/>
            <a:ext cx="15875" cy="249238"/>
          </a:xfrm>
          <a:custGeom>
            <a:avLst/>
            <a:gdLst>
              <a:gd name="T0" fmla="*/ 5 w 10"/>
              <a:gd name="T1" fmla="*/ 0 h 157"/>
              <a:gd name="T2" fmla="*/ 7 w 10"/>
              <a:gd name="T3" fmla="*/ 22 h 157"/>
              <a:gd name="T4" fmla="*/ 10 w 10"/>
              <a:gd name="T5" fmla="*/ 70 h 157"/>
              <a:gd name="T6" fmla="*/ 10 w 10"/>
              <a:gd name="T7" fmla="*/ 122 h 157"/>
              <a:gd name="T8" fmla="*/ 5 w 10"/>
              <a:gd name="T9" fmla="*/ 157 h 157"/>
              <a:gd name="T10" fmla="*/ 0 w 10"/>
              <a:gd name="T11" fmla="*/ 89 h 157"/>
              <a:gd name="T12" fmla="*/ 0 w 10"/>
              <a:gd name="T13" fmla="*/ 50 h 157"/>
              <a:gd name="T14" fmla="*/ 2 w 10"/>
              <a:gd name="T15" fmla="*/ 25 h 157"/>
              <a:gd name="T16" fmla="*/ 5 w 10"/>
              <a:gd name="T17" fmla="*/ 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57">
                <a:moveTo>
                  <a:pt x="5" y="0"/>
                </a:moveTo>
                <a:lnTo>
                  <a:pt x="7" y="22"/>
                </a:lnTo>
                <a:lnTo>
                  <a:pt x="10" y="70"/>
                </a:lnTo>
                <a:lnTo>
                  <a:pt x="10" y="122"/>
                </a:lnTo>
                <a:lnTo>
                  <a:pt x="5" y="157"/>
                </a:lnTo>
                <a:lnTo>
                  <a:pt x="0" y="89"/>
                </a:lnTo>
                <a:lnTo>
                  <a:pt x="0" y="50"/>
                </a:lnTo>
                <a:lnTo>
                  <a:pt x="2" y="25"/>
                </a:lnTo>
                <a:lnTo>
                  <a:pt x="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7" name="Freeform 284"/>
          <p:cNvSpPr>
            <a:spLocks/>
          </p:cNvSpPr>
          <p:nvPr/>
        </p:nvSpPr>
        <p:spPr bwMode="auto">
          <a:xfrm>
            <a:off x="7459663" y="4514661"/>
            <a:ext cx="49213" cy="120650"/>
          </a:xfrm>
          <a:custGeom>
            <a:avLst/>
            <a:gdLst>
              <a:gd name="T0" fmla="*/ 31 w 31"/>
              <a:gd name="T1" fmla="*/ 0 h 76"/>
              <a:gd name="T2" fmla="*/ 29 w 31"/>
              <a:gd name="T3" fmla="*/ 8 h 76"/>
              <a:gd name="T4" fmla="*/ 23 w 31"/>
              <a:gd name="T5" fmla="*/ 30 h 76"/>
              <a:gd name="T6" fmla="*/ 13 w 31"/>
              <a:gd name="T7" fmla="*/ 56 h 76"/>
              <a:gd name="T8" fmla="*/ 0 w 31"/>
              <a:gd name="T9" fmla="*/ 76 h 76"/>
              <a:gd name="T10" fmla="*/ 1 w 31"/>
              <a:gd name="T11" fmla="*/ 68 h 76"/>
              <a:gd name="T12" fmla="*/ 6 w 31"/>
              <a:gd name="T13" fmla="*/ 50 h 76"/>
              <a:gd name="T14" fmla="*/ 15 w 31"/>
              <a:gd name="T15" fmla="*/ 25 h 76"/>
              <a:gd name="T16" fmla="*/ 31 w 31"/>
              <a:gd name="T17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76">
                <a:moveTo>
                  <a:pt x="31" y="0"/>
                </a:moveTo>
                <a:lnTo>
                  <a:pt x="29" y="8"/>
                </a:lnTo>
                <a:lnTo>
                  <a:pt x="23" y="30"/>
                </a:lnTo>
                <a:lnTo>
                  <a:pt x="13" y="56"/>
                </a:lnTo>
                <a:lnTo>
                  <a:pt x="0" y="76"/>
                </a:lnTo>
                <a:lnTo>
                  <a:pt x="1" y="68"/>
                </a:lnTo>
                <a:lnTo>
                  <a:pt x="6" y="50"/>
                </a:lnTo>
                <a:lnTo>
                  <a:pt x="15" y="25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8" name="Freeform 285"/>
          <p:cNvSpPr>
            <a:spLocks/>
          </p:cNvSpPr>
          <p:nvPr/>
        </p:nvSpPr>
        <p:spPr bwMode="auto">
          <a:xfrm>
            <a:off x="6080125" y="5540186"/>
            <a:ext cx="431800" cy="15875"/>
          </a:xfrm>
          <a:custGeom>
            <a:avLst/>
            <a:gdLst>
              <a:gd name="T0" fmla="*/ 272 w 272"/>
              <a:gd name="T1" fmla="*/ 4 h 10"/>
              <a:gd name="T2" fmla="*/ 269 w 272"/>
              <a:gd name="T3" fmla="*/ 4 h 10"/>
              <a:gd name="T4" fmla="*/ 261 w 272"/>
              <a:gd name="T5" fmla="*/ 4 h 10"/>
              <a:gd name="T6" fmla="*/ 247 w 272"/>
              <a:gd name="T7" fmla="*/ 2 h 10"/>
              <a:gd name="T8" fmla="*/ 231 w 272"/>
              <a:gd name="T9" fmla="*/ 2 h 10"/>
              <a:gd name="T10" fmla="*/ 211 w 272"/>
              <a:gd name="T11" fmla="*/ 2 h 10"/>
              <a:gd name="T12" fmla="*/ 190 w 272"/>
              <a:gd name="T13" fmla="*/ 0 h 10"/>
              <a:gd name="T14" fmla="*/ 165 w 272"/>
              <a:gd name="T15" fmla="*/ 0 h 10"/>
              <a:gd name="T16" fmla="*/ 140 w 272"/>
              <a:gd name="T17" fmla="*/ 0 h 10"/>
              <a:gd name="T18" fmla="*/ 116 w 272"/>
              <a:gd name="T19" fmla="*/ 0 h 10"/>
              <a:gd name="T20" fmla="*/ 91 w 272"/>
              <a:gd name="T21" fmla="*/ 0 h 10"/>
              <a:gd name="T22" fmla="*/ 68 w 272"/>
              <a:gd name="T23" fmla="*/ 0 h 10"/>
              <a:gd name="T24" fmla="*/ 48 w 272"/>
              <a:gd name="T25" fmla="*/ 0 h 10"/>
              <a:gd name="T26" fmla="*/ 30 w 272"/>
              <a:gd name="T27" fmla="*/ 0 h 10"/>
              <a:gd name="T28" fmla="*/ 15 w 272"/>
              <a:gd name="T29" fmla="*/ 2 h 10"/>
              <a:gd name="T30" fmla="*/ 5 w 272"/>
              <a:gd name="T31" fmla="*/ 4 h 10"/>
              <a:gd name="T32" fmla="*/ 0 w 272"/>
              <a:gd name="T33" fmla="*/ 5 h 10"/>
              <a:gd name="T34" fmla="*/ 4 w 272"/>
              <a:gd name="T35" fmla="*/ 5 h 10"/>
              <a:gd name="T36" fmla="*/ 12 w 272"/>
              <a:gd name="T37" fmla="*/ 5 h 10"/>
              <a:gd name="T38" fmla="*/ 25 w 272"/>
              <a:gd name="T39" fmla="*/ 7 h 10"/>
              <a:gd name="T40" fmla="*/ 41 w 272"/>
              <a:gd name="T41" fmla="*/ 7 h 10"/>
              <a:gd name="T42" fmla="*/ 61 w 272"/>
              <a:gd name="T43" fmla="*/ 7 h 10"/>
              <a:gd name="T44" fmla="*/ 84 w 272"/>
              <a:gd name="T45" fmla="*/ 9 h 10"/>
              <a:gd name="T46" fmla="*/ 107 w 272"/>
              <a:gd name="T47" fmla="*/ 9 h 10"/>
              <a:gd name="T48" fmla="*/ 134 w 272"/>
              <a:gd name="T49" fmla="*/ 9 h 10"/>
              <a:gd name="T50" fmla="*/ 158 w 272"/>
              <a:gd name="T51" fmla="*/ 10 h 10"/>
              <a:gd name="T52" fmla="*/ 183 w 272"/>
              <a:gd name="T53" fmla="*/ 10 h 10"/>
              <a:gd name="T54" fmla="*/ 206 w 272"/>
              <a:gd name="T55" fmla="*/ 10 h 10"/>
              <a:gd name="T56" fmla="*/ 226 w 272"/>
              <a:gd name="T57" fmla="*/ 10 h 10"/>
              <a:gd name="T58" fmla="*/ 244 w 272"/>
              <a:gd name="T59" fmla="*/ 9 h 10"/>
              <a:gd name="T60" fmla="*/ 257 w 272"/>
              <a:gd name="T61" fmla="*/ 7 h 10"/>
              <a:gd name="T62" fmla="*/ 267 w 272"/>
              <a:gd name="T63" fmla="*/ 5 h 10"/>
              <a:gd name="T64" fmla="*/ 272 w 272"/>
              <a:gd name="T6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0">
                <a:moveTo>
                  <a:pt x="272" y="4"/>
                </a:moveTo>
                <a:lnTo>
                  <a:pt x="269" y="4"/>
                </a:lnTo>
                <a:lnTo>
                  <a:pt x="261" y="4"/>
                </a:lnTo>
                <a:lnTo>
                  <a:pt x="247" y="2"/>
                </a:lnTo>
                <a:lnTo>
                  <a:pt x="231" y="2"/>
                </a:lnTo>
                <a:lnTo>
                  <a:pt x="211" y="2"/>
                </a:lnTo>
                <a:lnTo>
                  <a:pt x="190" y="0"/>
                </a:lnTo>
                <a:lnTo>
                  <a:pt x="165" y="0"/>
                </a:lnTo>
                <a:lnTo>
                  <a:pt x="140" y="0"/>
                </a:lnTo>
                <a:lnTo>
                  <a:pt x="116" y="0"/>
                </a:lnTo>
                <a:lnTo>
                  <a:pt x="91" y="0"/>
                </a:lnTo>
                <a:lnTo>
                  <a:pt x="68" y="0"/>
                </a:lnTo>
                <a:lnTo>
                  <a:pt x="48" y="0"/>
                </a:lnTo>
                <a:lnTo>
                  <a:pt x="30" y="0"/>
                </a:lnTo>
                <a:lnTo>
                  <a:pt x="15" y="2"/>
                </a:lnTo>
                <a:lnTo>
                  <a:pt x="5" y="4"/>
                </a:lnTo>
                <a:lnTo>
                  <a:pt x="0" y="5"/>
                </a:lnTo>
                <a:lnTo>
                  <a:pt x="4" y="5"/>
                </a:lnTo>
                <a:lnTo>
                  <a:pt x="12" y="5"/>
                </a:lnTo>
                <a:lnTo>
                  <a:pt x="25" y="7"/>
                </a:lnTo>
                <a:lnTo>
                  <a:pt x="41" y="7"/>
                </a:lnTo>
                <a:lnTo>
                  <a:pt x="61" y="7"/>
                </a:lnTo>
                <a:lnTo>
                  <a:pt x="84" y="9"/>
                </a:lnTo>
                <a:lnTo>
                  <a:pt x="107" y="9"/>
                </a:lnTo>
                <a:lnTo>
                  <a:pt x="134" y="9"/>
                </a:lnTo>
                <a:lnTo>
                  <a:pt x="158" y="10"/>
                </a:lnTo>
                <a:lnTo>
                  <a:pt x="183" y="10"/>
                </a:lnTo>
                <a:lnTo>
                  <a:pt x="206" y="10"/>
                </a:lnTo>
                <a:lnTo>
                  <a:pt x="226" y="10"/>
                </a:lnTo>
                <a:lnTo>
                  <a:pt x="244" y="9"/>
                </a:lnTo>
                <a:lnTo>
                  <a:pt x="257" y="7"/>
                </a:lnTo>
                <a:lnTo>
                  <a:pt x="267" y="5"/>
                </a:lnTo>
                <a:lnTo>
                  <a:pt x="272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49" name="Freeform 286"/>
          <p:cNvSpPr>
            <a:spLocks/>
          </p:cNvSpPr>
          <p:nvPr/>
        </p:nvSpPr>
        <p:spPr bwMode="auto">
          <a:xfrm>
            <a:off x="6080125" y="5563998"/>
            <a:ext cx="431800" cy="15875"/>
          </a:xfrm>
          <a:custGeom>
            <a:avLst/>
            <a:gdLst>
              <a:gd name="T0" fmla="*/ 272 w 272"/>
              <a:gd name="T1" fmla="*/ 3 h 10"/>
              <a:gd name="T2" fmla="*/ 269 w 272"/>
              <a:gd name="T3" fmla="*/ 3 h 10"/>
              <a:gd name="T4" fmla="*/ 261 w 272"/>
              <a:gd name="T5" fmla="*/ 3 h 10"/>
              <a:gd name="T6" fmla="*/ 247 w 272"/>
              <a:gd name="T7" fmla="*/ 3 h 10"/>
              <a:gd name="T8" fmla="*/ 231 w 272"/>
              <a:gd name="T9" fmla="*/ 2 h 10"/>
              <a:gd name="T10" fmla="*/ 211 w 272"/>
              <a:gd name="T11" fmla="*/ 2 h 10"/>
              <a:gd name="T12" fmla="*/ 190 w 272"/>
              <a:gd name="T13" fmla="*/ 2 h 10"/>
              <a:gd name="T14" fmla="*/ 165 w 272"/>
              <a:gd name="T15" fmla="*/ 2 h 10"/>
              <a:gd name="T16" fmla="*/ 140 w 272"/>
              <a:gd name="T17" fmla="*/ 0 h 10"/>
              <a:gd name="T18" fmla="*/ 116 w 272"/>
              <a:gd name="T19" fmla="*/ 0 h 10"/>
              <a:gd name="T20" fmla="*/ 91 w 272"/>
              <a:gd name="T21" fmla="*/ 0 h 10"/>
              <a:gd name="T22" fmla="*/ 68 w 272"/>
              <a:gd name="T23" fmla="*/ 0 h 10"/>
              <a:gd name="T24" fmla="*/ 48 w 272"/>
              <a:gd name="T25" fmla="*/ 2 h 10"/>
              <a:gd name="T26" fmla="*/ 30 w 272"/>
              <a:gd name="T27" fmla="*/ 2 h 10"/>
              <a:gd name="T28" fmla="*/ 15 w 272"/>
              <a:gd name="T29" fmla="*/ 3 h 10"/>
              <a:gd name="T30" fmla="*/ 5 w 272"/>
              <a:gd name="T31" fmla="*/ 5 h 10"/>
              <a:gd name="T32" fmla="*/ 0 w 272"/>
              <a:gd name="T33" fmla="*/ 7 h 10"/>
              <a:gd name="T34" fmla="*/ 4 w 272"/>
              <a:gd name="T35" fmla="*/ 7 h 10"/>
              <a:gd name="T36" fmla="*/ 12 w 272"/>
              <a:gd name="T37" fmla="*/ 7 h 10"/>
              <a:gd name="T38" fmla="*/ 25 w 272"/>
              <a:gd name="T39" fmla="*/ 8 h 10"/>
              <a:gd name="T40" fmla="*/ 41 w 272"/>
              <a:gd name="T41" fmla="*/ 8 h 10"/>
              <a:gd name="T42" fmla="*/ 61 w 272"/>
              <a:gd name="T43" fmla="*/ 8 h 10"/>
              <a:gd name="T44" fmla="*/ 84 w 272"/>
              <a:gd name="T45" fmla="*/ 8 h 10"/>
              <a:gd name="T46" fmla="*/ 107 w 272"/>
              <a:gd name="T47" fmla="*/ 10 h 10"/>
              <a:gd name="T48" fmla="*/ 134 w 272"/>
              <a:gd name="T49" fmla="*/ 10 h 10"/>
              <a:gd name="T50" fmla="*/ 158 w 272"/>
              <a:gd name="T51" fmla="*/ 10 h 10"/>
              <a:gd name="T52" fmla="*/ 183 w 272"/>
              <a:gd name="T53" fmla="*/ 10 h 10"/>
              <a:gd name="T54" fmla="*/ 206 w 272"/>
              <a:gd name="T55" fmla="*/ 10 h 10"/>
              <a:gd name="T56" fmla="*/ 226 w 272"/>
              <a:gd name="T57" fmla="*/ 10 h 10"/>
              <a:gd name="T58" fmla="*/ 244 w 272"/>
              <a:gd name="T59" fmla="*/ 8 h 10"/>
              <a:gd name="T60" fmla="*/ 257 w 272"/>
              <a:gd name="T61" fmla="*/ 7 h 10"/>
              <a:gd name="T62" fmla="*/ 267 w 272"/>
              <a:gd name="T63" fmla="*/ 5 h 10"/>
              <a:gd name="T64" fmla="*/ 272 w 272"/>
              <a:gd name="T65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0">
                <a:moveTo>
                  <a:pt x="272" y="3"/>
                </a:moveTo>
                <a:lnTo>
                  <a:pt x="269" y="3"/>
                </a:lnTo>
                <a:lnTo>
                  <a:pt x="261" y="3"/>
                </a:lnTo>
                <a:lnTo>
                  <a:pt x="247" y="3"/>
                </a:lnTo>
                <a:lnTo>
                  <a:pt x="231" y="2"/>
                </a:lnTo>
                <a:lnTo>
                  <a:pt x="211" y="2"/>
                </a:lnTo>
                <a:lnTo>
                  <a:pt x="190" y="2"/>
                </a:lnTo>
                <a:lnTo>
                  <a:pt x="165" y="2"/>
                </a:lnTo>
                <a:lnTo>
                  <a:pt x="140" y="0"/>
                </a:lnTo>
                <a:lnTo>
                  <a:pt x="116" y="0"/>
                </a:lnTo>
                <a:lnTo>
                  <a:pt x="91" y="0"/>
                </a:lnTo>
                <a:lnTo>
                  <a:pt x="68" y="0"/>
                </a:lnTo>
                <a:lnTo>
                  <a:pt x="48" y="2"/>
                </a:lnTo>
                <a:lnTo>
                  <a:pt x="30" y="2"/>
                </a:lnTo>
                <a:lnTo>
                  <a:pt x="15" y="3"/>
                </a:lnTo>
                <a:lnTo>
                  <a:pt x="5" y="5"/>
                </a:lnTo>
                <a:lnTo>
                  <a:pt x="0" y="7"/>
                </a:lnTo>
                <a:lnTo>
                  <a:pt x="4" y="7"/>
                </a:lnTo>
                <a:lnTo>
                  <a:pt x="12" y="7"/>
                </a:lnTo>
                <a:lnTo>
                  <a:pt x="25" y="8"/>
                </a:lnTo>
                <a:lnTo>
                  <a:pt x="41" y="8"/>
                </a:lnTo>
                <a:lnTo>
                  <a:pt x="61" y="8"/>
                </a:lnTo>
                <a:lnTo>
                  <a:pt x="84" y="8"/>
                </a:lnTo>
                <a:lnTo>
                  <a:pt x="107" y="10"/>
                </a:lnTo>
                <a:lnTo>
                  <a:pt x="134" y="10"/>
                </a:lnTo>
                <a:lnTo>
                  <a:pt x="158" y="10"/>
                </a:lnTo>
                <a:lnTo>
                  <a:pt x="183" y="10"/>
                </a:lnTo>
                <a:lnTo>
                  <a:pt x="206" y="10"/>
                </a:lnTo>
                <a:lnTo>
                  <a:pt x="226" y="10"/>
                </a:lnTo>
                <a:lnTo>
                  <a:pt x="244" y="8"/>
                </a:lnTo>
                <a:lnTo>
                  <a:pt x="257" y="7"/>
                </a:lnTo>
                <a:lnTo>
                  <a:pt x="267" y="5"/>
                </a:lnTo>
                <a:lnTo>
                  <a:pt x="272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0" name="Freeform 287"/>
          <p:cNvSpPr>
            <a:spLocks/>
          </p:cNvSpPr>
          <p:nvPr/>
        </p:nvSpPr>
        <p:spPr bwMode="auto">
          <a:xfrm>
            <a:off x="3603625" y="5532248"/>
            <a:ext cx="431800" cy="15875"/>
          </a:xfrm>
          <a:custGeom>
            <a:avLst/>
            <a:gdLst>
              <a:gd name="T0" fmla="*/ 272 w 272"/>
              <a:gd name="T1" fmla="*/ 4 h 10"/>
              <a:gd name="T2" fmla="*/ 268 w 272"/>
              <a:gd name="T3" fmla="*/ 4 h 10"/>
              <a:gd name="T4" fmla="*/ 260 w 272"/>
              <a:gd name="T5" fmla="*/ 4 h 10"/>
              <a:gd name="T6" fmla="*/ 247 w 272"/>
              <a:gd name="T7" fmla="*/ 4 h 10"/>
              <a:gd name="T8" fmla="*/ 230 w 272"/>
              <a:gd name="T9" fmla="*/ 2 h 10"/>
              <a:gd name="T10" fmla="*/ 211 w 272"/>
              <a:gd name="T11" fmla="*/ 2 h 10"/>
              <a:gd name="T12" fmla="*/ 189 w 272"/>
              <a:gd name="T13" fmla="*/ 2 h 10"/>
              <a:gd name="T14" fmla="*/ 164 w 272"/>
              <a:gd name="T15" fmla="*/ 2 h 10"/>
              <a:gd name="T16" fmla="*/ 140 w 272"/>
              <a:gd name="T17" fmla="*/ 0 h 10"/>
              <a:gd name="T18" fmla="*/ 115 w 272"/>
              <a:gd name="T19" fmla="*/ 0 h 10"/>
              <a:gd name="T20" fmla="*/ 90 w 272"/>
              <a:gd name="T21" fmla="*/ 0 h 10"/>
              <a:gd name="T22" fmla="*/ 67 w 272"/>
              <a:gd name="T23" fmla="*/ 0 h 10"/>
              <a:gd name="T24" fmla="*/ 47 w 272"/>
              <a:gd name="T25" fmla="*/ 2 h 10"/>
              <a:gd name="T26" fmla="*/ 29 w 272"/>
              <a:gd name="T27" fmla="*/ 2 h 10"/>
              <a:gd name="T28" fmla="*/ 14 w 272"/>
              <a:gd name="T29" fmla="*/ 4 h 10"/>
              <a:gd name="T30" fmla="*/ 5 w 272"/>
              <a:gd name="T31" fmla="*/ 5 h 10"/>
              <a:gd name="T32" fmla="*/ 0 w 272"/>
              <a:gd name="T33" fmla="*/ 7 h 10"/>
              <a:gd name="T34" fmla="*/ 3 w 272"/>
              <a:gd name="T35" fmla="*/ 7 h 10"/>
              <a:gd name="T36" fmla="*/ 11 w 272"/>
              <a:gd name="T37" fmla="*/ 7 h 10"/>
              <a:gd name="T38" fmla="*/ 24 w 272"/>
              <a:gd name="T39" fmla="*/ 9 h 10"/>
              <a:gd name="T40" fmla="*/ 41 w 272"/>
              <a:gd name="T41" fmla="*/ 9 h 10"/>
              <a:gd name="T42" fmla="*/ 61 w 272"/>
              <a:gd name="T43" fmla="*/ 9 h 10"/>
              <a:gd name="T44" fmla="*/ 84 w 272"/>
              <a:gd name="T45" fmla="*/ 9 h 10"/>
              <a:gd name="T46" fmla="*/ 107 w 272"/>
              <a:gd name="T47" fmla="*/ 10 h 10"/>
              <a:gd name="T48" fmla="*/ 133 w 272"/>
              <a:gd name="T49" fmla="*/ 10 h 10"/>
              <a:gd name="T50" fmla="*/ 158 w 272"/>
              <a:gd name="T51" fmla="*/ 10 h 10"/>
              <a:gd name="T52" fmla="*/ 183 w 272"/>
              <a:gd name="T53" fmla="*/ 10 h 10"/>
              <a:gd name="T54" fmla="*/ 206 w 272"/>
              <a:gd name="T55" fmla="*/ 10 h 10"/>
              <a:gd name="T56" fmla="*/ 225 w 272"/>
              <a:gd name="T57" fmla="*/ 10 h 10"/>
              <a:gd name="T58" fmla="*/ 243 w 272"/>
              <a:gd name="T59" fmla="*/ 9 h 10"/>
              <a:gd name="T60" fmla="*/ 257 w 272"/>
              <a:gd name="T61" fmla="*/ 7 h 10"/>
              <a:gd name="T62" fmla="*/ 267 w 272"/>
              <a:gd name="T63" fmla="*/ 5 h 10"/>
              <a:gd name="T64" fmla="*/ 272 w 272"/>
              <a:gd name="T6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10">
                <a:moveTo>
                  <a:pt x="272" y="4"/>
                </a:moveTo>
                <a:lnTo>
                  <a:pt x="268" y="4"/>
                </a:lnTo>
                <a:lnTo>
                  <a:pt x="260" y="4"/>
                </a:lnTo>
                <a:lnTo>
                  <a:pt x="247" y="4"/>
                </a:lnTo>
                <a:lnTo>
                  <a:pt x="230" y="2"/>
                </a:lnTo>
                <a:lnTo>
                  <a:pt x="211" y="2"/>
                </a:lnTo>
                <a:lnTo>
                  <a:pt x="189" y="2"/>
                </a:lnTo>
                <a:lnTo>
                  <a:pt x="164" y="2"/>
                </a:lnTo>
                <a:lnTo>
                  <a:pt x="140" y="0"/>
                </a:lnTo>
                <a:lnTo>
                  <a:pt x="115" y="0"/>
                </a:lnTo>
                <a:lnTo>
                  <a:pt x="90" y="0"/>
                </a:lnTo>
                <a:lnTo>
                  <a:pt x="67" y="0"/>
                </a:lnTo>
                <a:lnTo>
                  <a:pt x="47" y="2"/>
                </a:lnTo>
                <a:lnTo>
                  <a:pt x="29" y="2"/>
                </a:lnTo>
                <a:lnTo>
                  <a:pt x="14" y="4"/>
                </a:lnTo>
                <a:lnTo>
                  <a:pt x="5" y="5"/>
                </a:lnTo>
                <a:lnTo>
                  <a:pt x="0" y="7"/>
                </a:lnTo>
                <a:lnTo>
                  <a:pt x="3" y="7"/>
                </a:lnTo>
                <a:lnTo>
                  <a:pt x="11" y="7"/>
                </a:lnTo>
                <a:lnTo>
                  <a:pt x="24" y="9"/>
                </a:lnTo>
                <a:lnTo>
                  <a:pt x="41" y="9"/>
                </a:lnTo>
                <a:lnTo>
                  <a:pt x="61" y="9"/>
                </a:lnTo>
                <a:lnTo>
                  <a:pt x="84" y="9"/>
                </a:lnTo>
                <a:lnTo>
                  <a:pt x="107" y="10"/>
                </a:lnTo>
                <a:lnTo>
                  <a:pt x="133" y="10"/>
                </a:lnTo>
                <a:lnTo>
                  <a:pt x="158" y="10"/>
                </a:lnTo>
                <a:lnTo>
                  <a:pt x="183" y="10"/>
                </a:lnTo>
                <a:lnTo>
                  <a:pt x="206" y="10"/>
                </a:lnTo>
                <a:lnTo>
                  <a:pt x="225" y="10"/>
                </a:lnTo>
                <a:lnTo>
                  <a:pt x="243" y="9"/>
                </a:lnTo>
                <a:lnTo>
                  <a:pt x="257" y="7"/>
                </a:lnTo>
                <a:lnTo>
                  <a:pt x="267" y="5"/>
                </a:lnTo>
                <a:lnTo>
                  <a:pt x="272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1" name="Freeform 288"/>
          <p:cNvSpPr>
            <a:spLocks/>
          </p:cNvSpPr>
          <p:nvPr/>
        </p:nvSpPr>
        <p:spPr bwMode="auto">
          <a:xfrm>
            <a:off x="3603625" y="5559236"/>
            <a:ext cx="431800" cy="12700"/>
          </a:xfrm>
          <a:custGeom>
            <a:avLst/>
            <a:gdLst>
              <a:gd name="T0" fmla="*/ 272 w 272"/>
              <a:gd name="T1" fmla="*/ 3 h 8"/>
              <a:gd name="T2" fmla="*/ 268 w 272"/>
              <a:gd name="T3" fmla="*/ 3 h 8"/>
              <a:gd name="T4" fmla="*/ 260 w 272"/>
              <a:gd name="T5" fmla="*/ 3 h 8"/>
              <a:gd name="T6" fmla="*/ 247 w 272"/>
              <a:gd name="T7" fmla="*/ 2 h 8"/>
              <a:gd name="T8" fmla="*/ 230 w 272"/>
              <a:gd name="T9" fmla="*/ 2 h 8"/>
              <a:gd name="T10" fmla="*/ 211 w 272"/>
              <a:gd name="T11" fmla="*/ 2 h 8"/>
              <a:gd name="T12" fmla="*/ 189 w 272"/>
              <a:gd name="T13" fmla="*/ 0 h 8"/>
              <a:gd name="T14" fmla="*/ 164 w 272"/>
              <a:gd name="T15" fmla="*/ 0 h 8"/>
              <a:gd name="T16" fmla="*/ 140 w 272"/>
              <a:gd name="T17" fmla="*/ 0 h 8"/>
              <a:gd name="T18" fmla="*/ 115 w 272"/>
              <a:gd name="T19" fmla="*/ 0 h 8"/>
              <a:gd name="T20" fmla="*/ 90 w 272"/>
              <a:gd name="T21" fmla="*/ 0 h 8"/>
              <a:gd name="T22" fmla="*/ 67 w 272"/>
              <a:gd name="T23" fmla="*/ 0 h 8"/>
              <a:gd name="T24" fmla="*/ 47 w 272"/>
              <a:gd name="T25" fmla="*/ 0 h 8"/>
              <a:gd name="T26" fmla="*/ 29 w 272"/>
              <a:gd name="T27" fmla="*/ 0 h 8"/>
              <a:gd name="T28" fmla="*/ 14 w 272"/>
              <a:gd name="T29" fmla="*/ 2 h 8"/>
              <a:gd name="T30" fmla="*/ 5 w 272"/>
              <a:gd name="T31" fmla="*/ 3 h 8"/>
              <a:gd name="T32" fmla="*/ 0 w 272"/>
              <a:gd name="T33" fmla="*/ 5 h 8"/>
              <a:gd name="T34" fmla="*/ 3 w 272"/>
              <a:gd name="T35" fmla="*/ 5 h 8"/>
              <a:gd name="T36" fmla="*/ 11 w 272"/>
              <a:gd name="T37" fmla="*/ 5 h 8"/>
              <a:gd name="T38" fmla="*/ 24 w 272"/>
              <a:gd name="T39" fmla="*/ 6 h 8"/>
              <a:gd name="T40" fmla="*/ 41 w 272"/>
              <a:gd name="T41" fmla="*/ 6 h 8"/>
              <a:gd name="T42" fmla="*/ 61 w 272"/>
              <a:gd name="T43" fmla="*/ 6 h 8"/>
              <a:gd name="T44" fmla="*/ 84 w 272"/>
              <a:gd name="T45" fmla="*/ 8 h 8"/>
              <a:gd name="T46" fmla="*/ 107 w 272"/>
              <a:gd name="T47" fmla="*/ 8 h 8"/>
              <a:gd name="T48" fmla="*/ 133 w 272"/>
              <a:gd name="T49" fmla="*/ 8 h 8"/>
              <a:gd name="T50" fmla="*/ 158 w 272"/>
              <a:gd name="T51" fmla="*/ 8 h 8"/>
              <a:gd name="T52" fmla="*/ 183 w 272"/>
              <a:gd name="T53" fmla="*/ 8 h 8"/>
              <a:gd name="T54" fmla="*/ 206 w 272"/>
              <a:gd name="T55" fmla="*/ 8 h 8"/>
              <a:gd name="T56" fmla="*/ 225 w 272"/>
              <a:gd name="T57" fmla="*/ 8 h 8"/>
              <a:gd name="T58" fmla="*/ 243 w 272"/>
              <a:gd name="T59" fmla="*/ 8 h 8"/>
              <a:gd name="T60" fmla="*/ 257 w 272"/>
              <a:gd name="T61" fmla="*/ 6 h 8"/>
              <a:gd name="T62" fmla="*/ 267 w 272"/>
              <a:gd name="T63" fmla="*/ 5 h 8"/>
              <a:gd name="T64" fmla="*/ 272 w 272"/>
              <a:gd name="T65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8">
                <a:moveTo>
                  <a:pt x="272" y="3"/>
                </a:moveTo>
                <a:lnTo>
                  <a:pt x="268" y="3"/>
                </a:lnTo>
                <a:lnTo>
                  <a:pt x="260" y="3"/>
                </a:lnTo>
                <a:lnTo>
                  <a:pt x="247" y="2"/>
                </a:lnTo>
                <a:lnTo>
                  <a:pt x="230" y="2"/>
                </a:lnTo>
                <a:lnTo>
                  <a:pt x="211" y="2"/>
                </a:lnTo>
                <a:lnTo>
                  <a:pt x="189" y="0"/>
                </a:lnTo>
                <a:lnTo>
                  <a:pt x="164" y="0"/>
                </a:lnTo>
                <a:lnTo>
                  <a:pt x="140" y="0"/>
                </a:lnTo>
                <a:lnTo>
                  <a:pt x="115" y="0"/>
                </a:lnTo>
                <a:lnTo>
                  <a:pt x="90" y="0"/>
                </a:lnTo>
                <a:lnTo>
                  <a:pt x="67" y="0"/>
                </a:lnTo>
                <a:lnTo>
                  <a:pt x="47" y="0"/>
                </a:lnTo>
                <a:lnTo>
                  <a:pt x="29" y="0"/>
                </a:lnTo>
                <a:lnTo>
                  <a:pt x="14" y="2"/>
                </a:lnTo>
                <a:lnTo>
                  <a:pt x="5" y="3"/>
                </a:lnTo>
                <a:lnTo>
                  <a:pt x="0" y="5"/>
                </a:lnTo>
                <a:lnTo>
                  <a:pt x="3" y="5"/>
                </a:lnTo>
                <a:lnTo>
                  <a:pt x="11" y="5"/>
                </a:lnTo>
                <a:lnTo>
                  <a:pt x="24" y="6"/>
                </a:lnTo>
                <a:lnTo>
                  <a:pt x="41" y="6"/>
                </a:lnTo>
                <a:lnTo>
                  <a:pt x="61" y="6"/>
                </a:lnTo>
                <a:lnTo>
                  <a:pt x="84" y="8"/>
                </a:lnTo>
                <a:lnTo>
                  <a:pt x="107" y="8"/>
                </a:lnTo>
                <a:lnTo>
                  <a:pt x="133" y="8"/>
                </a:lnTo>
                <a:lnTo>
                  <a:pt x="158" y="8"/>
                </a:lnTo>
                <a:lnTo>
                  <a:pt x="183" y="8"/>
                </a:lnTo>
                <a:lnTo>
                  <a:pt x="206" y="8"/>
                </a:lnTo>
                <a:lnTo>
                  <a:pt x="225" y="8"/>
                </a:lnTo>
                <a:lnTo>
                  <a:pt x="243" y="8"/>
                </a:lnTo>
                <a:lnTo>
                  <a:pt x="257" y="6"/>
                </a:lnTo>
                <a:lnTo>
                  <a:pt x="267" y="5"/>
                </a:lnTo>
                <a:lnTo>
                  <a:pt x="272" y="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2" name="Freeform 289"/>
          <p:cNvSpPr>
            <a:spLocks/>
          </p:cNvSpPr>
          <p:nvPr/>
        </p:nvSpPr>
        <p:spPr bwMode="auto">
          <a:xfrm>
            <a:off x="5046663" y="4652773"/>
            <a:ext cx="87313" cy="204788"/>
          </a:xfrm>
          <a:custGeom>
            <a:avLst/>
            <a:gdLst>
              <a:gd name="T0" fmla="*/ 55 w 55"/>
              <a:gd name="T1" fmla="*/ 0 h 129"/>
              <a:gd name="T2" fmla="*/ 53 w 55"/>
              <a:gd name="T3" fmla="*/ 5 h 129"/>
              <a:gd name="T4" fmla="*/ 46 w 55"/>
              <a:gd name="T5" fmla="*/ 17 h 129"/>
              <a:gd name="T6" fmla="*/ 38 w 55"/>
              <a:gd name="T7" fmla="*/ 35 h 129"/>
              <a:gd name="T8" fmla="*/ 28 w 55"/>
              <a:gd name="T9" fmla="*/ 57 h 129"/>
              <a:gd name="T10" fmla="*/ 17 w 55"/>
              <a:gd name="T11" fmla="*/ 78 h 129"/>
              <a:gd name="T12" fmla="*/ 9 w 55"/>
              <a:gd name="T13" fmla="*/ 99 h 129"/>
              <a:gd name="T14" fmla="*/ 2 w 55"/>
              <a:gd name="T15" fmla="*/ 118 h 129"/>
              <a:gd name="T16" fmla="*/ 0 w 55"/>
              <a:gd name="T17" fmla="*/ 129 h 129"/>
              <a:gd name="T18" fmla="*/ 2 w 55"/>
              <a:gd name="T19" fmla="*/ 127 h 129"/>
              <a:gd name="T20" fmla="*/ 5 w 55"/>
              <a:gd name="T21" fmla="*/ 122 h 129"/>
              <a:gd name="T22" fmla="*/ 12 w 55"/>
              <a:gd name="T23" fmla="*/ 113 h 129"/>
              <a:gd name="T24" fmla="*/ 20 w 55"/>
              <a:gd name="T25" fmla="*/ 99 h 129"/>
              <a:gd name="T26" fmla="*/ 28 w 55"/>
              <a:gd name="T27" fmla="*/ 81 h 129"/>
              <a:gd name="T28" fmla="*/ 38 w 55"/>
              <a:gd name="T29" fmla="*/ 58 h 129"/>
              <a:gd name="T30" fmla="*/ 46 w 55"/>
              <a:gd name="T31" fmla="*/ 32 h 129"/>
              <a:gd name="T32" fmla="*/ 55 w 55"/>
              <a:gd name="T3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129">
                <a:moveTo>
                  <a:pt x="55" y="0"/>
                </a:moveTo>
                <a:lnTo>
                  <a:pt x="53" y="5"/>
                </a:lnTo>
                <a:lnTo>
                  <a:pt x="46" y="17"/>
                </a:lnTo>
                <a:lnTo>
                  <a:pt x="38" y="35"/>
                </a:lnTo>
                <a:lnTo>
                  <a:pt x="28" y="57"/>
                </a:lnTo>
                <a:lnTo>
                  <a:pt x="17" y="78"/>
                </a:lnTo>
                <a:lnTo>
                  <a:pt x="9" y="99"/>
                </a:lnTo>
                <a:lnTo>
                  <a:pt x="2" y="118"/>
                </a:lnTo>
                <a:lnTo>
                  <a:pt x="0" y="129"/>
                </a:lnTo>
                <a:lnTo>
                  <a:pt x="2" y="127"/>
                </a:lnTo>
                <a:lnTo>
                  <a:pt x="5" y="122"/>
                </a:lnTo>
                <a:lnTo>
                  <a:pt x="12" y="113"/>
                </a:lnTo>
                <a:lnTo>
                  <a:pt x="20" y="99"/>
                </a:lnTo>
                <a:lnTo>
                  <a:pt x="28" y="81"/>
                </a:lnTo>
                <a:lnTo>
                  <a:pt x="38" y="58"/>
                </a:lnTo>
                <a:lnTo>
                  <a:pt x="46" y="32"/>
                </a:lnTo>
                <a:lnTo>
                  <a:pt x="5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3" name="Freeform 290"/>
          <p:cNvSpPr>
            <a:spLocks/>
          </p:cNvSpPr>
          <p:nvPr/>
        </p:nvSpPr>
        <p:spPr bwMode="auto">
          <a:xfrm>
            <a:off x="5902325" y="4655948"/>
            <a:ext cx="87313" cy="204788"/>
          </a:xfrm>
          <a:custGeom>
            <a:avLst/>
            <a:gdLst>
              <a:gd name="T0" fmla="*/ 55 w 55"/>
              <a:gd name="T1" fmla="*/ 0 h 129"/>
              <a:gd name="T2" fmla="*/ 53 w 55"/>
              <a:gd name="T3" fmla="*/ 5 h 129"/>
              <a:gd name="T4" fmla="*/ 46 w 55"/>
              <a:gd name="T5" fmla="*/ 17 h 129"/>
              <a:gd name="T6" fmla="*/ 38 w 55"/>
              <a:gd name="T7" fmla="*/ 35 h 129"/>
              <a:gd name="T8" fmla="*/ 28 w 55"/>
              <a:gd name="T9" fmla="*/ 56 h 129"/>
              <a:gd name="T10" fmla="*/ 17 w 55"/>
              <a:gd name="T11" fmla="*/ 78 h 129"/>
              <a:gd name="T12" fmla="*/ 8 w 55"/>
              <a:gd name="T13" fmla="*/ 99 h 129"/>
              <a:gd name="T14" fmla="*/ 2 w 55"/>
              <a:gd name="T15" fmla="*/ 117 h 129"/>
              <a:gd name="T16" fmla="*/ 0 w 55"/>
              <a:gd name="T17" fmla="*/ 129 h 129"/>
              <a:gd name="T18" fmla="*/ 2 w 55"/>
              <a:gd name="T19" fmla="*/ 127 h 129"/>
              <a:gd name="T20" fmla="*/ 5 w 55"/>
              <a:gd name="T21" fmla="*/ 122 h 129"/>
              <a:gd name="T22" fmla="*/ 12 w 55"/>
              <a:gd name="T23" fmla="*/ 112 h 129"/>
              <a:gd name="T24" fmla="*/ 20 w 55"/>
              <a:gd name="T25" fmla="*/ 99 h 129"/>
              <a:gd name="T26" fmla="*/ 28 w 55"/>
              <a:gd name="T27" fmla="*/ 81 h 129"/>
              <a:gd name="T28" fmla="*/ 38 w 55"/>
              <a:gd name="T29" fmla="*/ 58 h 129"/>
              <a:gd name="T30" fmla="*/ 46 w 55"/>
              <a:gd name="T31" fmla="*/ 31 h 129"/>
              <a:gd name="T32" fmla="*/ 55 w 55"/>
              <a:gd name="T33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129">
                <a:moveTo>
                  <a:pt x="55" y="0"/>
                </a:moveTo>
                <a:lnTo>
                  <a:pt x="53" y="5"/>
                </a:lnTo>
                <a:lnTo>
                  <a:pt x="46" y="17"/>
                </a:lnTo>
                <a:lnTo>
                  <a:pt x="38" y="35"/>
                </a:lnTo>
                <a:lnTo>
                  <a:pt x="28" y="56"/>
                </a:lnTo>
                <a:lnTo>
                  <a:pt x="17" y="78"/>
                </a:lnTo>
                <a:lnTo>
                  <a:pt x="8" y="99"/>
                </a:lnTo>
                <a:lnTo>
                  <a:pt x="2" y="117"/>
                </a:lnTo>
                <a:lnTo>
                  <a:pt x="0" y="129"/>
                </a:lnTo>
                <a:lnTo>
                  <a:pt x="2" y="127"/>
                </a:lnTo>
                <a:lnTo>
                  <a:pt x="5" y="122"/>
                </a:lnTo>
                <a:lnTo>
                  <a:pt x="12" y="112"/>
                </a:lnTo>
                <a:lnTo>
                  <a:pt x="20" y="99"/>
                </a:lnTo>
                <a:lnTo>
                  <a:pt x="28" y="81"/>
                </a:lnTo>
                <a:lnTo>
                  <a:pt x="38" y="58"/>
                </a:lnTo>
                <a:lnTo>
                  <a:pt x="46" y="31"/>
                </a:lnTo>
                <a:lnTo>
                  <a:pt x="5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4" name="Freeform 291"/>
          <p:cNvSpPr>
            <a:spLocks/>
          </p:cNvSpPr>
          <p:nvPr/>
        </p:nvSpPr>
        <p:spPr bwMode="auto">
          <a:xfrm>
            <a:off x="3616325" y="4638486"/>
            <a:ext cx="52388" cy="149225"/>
          </a:xfrm>
          <a:custGeom>
            <a:avLst/>
            <a:gdLst>
              <a:gd name="T0" fmla="*/ 33 w 33"/>
              <a:gd name="T1" fmla="*/ 0 h 94"/>
              <a:gd name="T2" fmla="*/ 29 w 33"/>
              <a:gd name="T3" fmla="*/ 9 h 94"/>
              <a:gd name="T4" fmla="*/ 21 w 33"/>
              <a:gd name="T5" fmla="*/ 34 h 94"/>
              <a:gd name="T6" fmla="*/ 11 w 33"/>
              <a:gd name="T7" fmla="*/ 64 h 94"/>
              <a:gd name="T8" fmla="*/ 1 w 33"/>
              <a:gd name="T9" fmla="*/ 89 h 94"/>
              <a:gd name="T10" fmla="*/ 0 w 33"/>
              <a:gd name="T11" fmla="*/ 94 h 94"/>
              <a:gd name="T12" fmla="*/ 3 w 33"/>
              <a:gd name="T13" fmla="*/ 92 h 94"/>
              <a:gd name="T14" fmla="*/ 8 w 33"/>
              <a:gd name="T15" fmla="*/ 84 h 94"/>
              <a:gd name="T16" fmla="*/ 16 w 33"/>
              <a:gd name="T17" fmla="*/ 70 h 94"/>
              <a:gd name="T18" fmla="*/ 23 w 33"/>
              <a:gd name="T19" fmla="*/ 56 h 94"/>
              <a:gd name="T20" fmla="*/ 29 w 33"/>
              <a:gd name="T21" fmla="*/ 36 h 94"/>
              <a:gd name="T22" fmla="*/ 33 w 33"/>
              <a:gd name="T23" fmla="*/ 18 h 94"/>
              <a:gd name="T24" fmla="*/ 33 w 33"/>
              <a:gd name="T2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94">
                <a:moveTo>
                  <a:pt x="33" y="0"/>
                </a:moveTo>
                <a:lnTo>
                  <a:pt x="29" y="9"/>
                </a:lnTo>
                <a:lnTo>
                  <a:pt x="21" y="34"/>
                </a:lnTo>
                <a:lnTo>
                  <a:pt x="11" y="64"/>
                </a:lnTo>
                <a:lnTo>
                  <a:pt x="1" y="89"/>
                </a:lnTo>
                <a:lnTo>
                  <a:pt x="0" y="94"/>
                </a:lnTo>
                <a:lnTo>
                  <a:pt x="3" y="92"/>
                </a:lnTo>
                <a:lnTo>
                  <a:pt x="8" y="84"/>
                </a:lnTo>
                <a:lnTo>
                  <a:pt x="16" y="70"/>
                </a:lnTo>
                <a:lnTo>
                  <a:pt x="23" y="56"/>
                </a:lnTo>
                <a:lnTo>
                  <a:pt x="29" y="36"/>
                </a:lnTo>
                <a:lnTo>
                  <a:pt x="33" y="18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5" name="Freeform 292"/>
          <p:cNvSpPr>
            <a:spLocks/>
          </p:cNvSpPr>
          <p:nvPr/>
        </p:nvSpPr>
        <p:spPr bwMode="auto">
          <a:xfrm>
            <a:off x="5057775" y="5136961"/>
            <a:ext cx="285750" cy="14288"/>
          </a:xfrm>
          <a:custGeom>
            <a:avLst/>
            <a:gdLst>
              <a:gd name="T0" fmla="*/ 180 w 180"/>
              <a:gd name="T1" fmla="*/ 9 h 9"/>
              <a:gd name="T2" fmla="*/ 176 w 180"/>
              <a:gd name="T3" fmla="*/ 9 h 9"/>
              <a:gd name="T4" fmla="*/ 166 w 180"/>
              <a:gd name="T5" fmla="*/ 7 h 9"/>
              <a:gd name="T6" fmla="*/ 151 w 180"/>
              <a:gd name="T7" fmla="*/ 5 h 9"/>
              <a:gd name="T8" fmla="*/ 132 w 180"/>
              <a:gd name="T9" fmla="*/ 4 h 9"/>
              <a:gd name="T10" fmla="*/ 105 w 180"/>
              <a:gd name="T11" fmla="*/ 2 h 9"/>
              <a:gd name="T12" fmla="*/ 74 w 180"/>
              <a:gd name="T13" fmla="*/ 0 h 9"/>
              <a:gd name="T14" fmla="*/ 39 w 180"/>
              <a:gd name="T15" fmla="*/ 2 h 9"/>
              <a:gd name="T16" fmla="*/ 0 w 180"/>
              <a:gd name="T17" fmla="*/ 4 h 9"/>
              <a:gd name="T18" fmla="*/ 6 w 180"/>
              <a:gd name="T19" fmla="*/ 4 h 9"/>
              <a:gd name="T20" fmla="*/ 23 w 180"/>
              <a:gd name="T21" fmla="*/ 5 h 9"/>
              <a:gd name="T22" fmla="*/ 48 w 180"/>
              <a:gd name="T23" fmla="*/ 5 h 9"/>
              <a:gd name="T24" fmla="*/ 77 w 180"/>
              <a:gd name="T25" fmla="*/ 7 h 9"/>
              <a:gd name="T26" fmla="*/ 109 w 180"/>
              <a:gd name="T27" fmla="*/ 9 h 9"/>
              <a:gd name="T28" fmla="*/ 138 w 180"/>
              <a:gd name="T29" fmla="*/ 9 h 9"/>
              <a:gd name="T30" fmla="*/ 163 w 180"/>
              <a:gd name="T31" fmla="*/ 9 h 9"/>
              <a:gd name="T32" fmla="*/ 180 w 180"/>
              <a:gd name="T3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0" h="9">
                <a:moveTo>
                  <a:pt x="180" y="9"/>
                </a:moveTo>
                <a:lnTo>
                  <a:pt x="176" y="9"/>
                </a:lnTo>
                <a:lnTo>
                  <a:pt x="166" y="7"/>
                </a:lnTo>
                <a:lnTo>
                  <a:pt x="151" y="5"/>
                </a:lnTo>
                <a:lnTo>
                  <a:pt x="132" y="4"/>
                </a:lnTo>
                <a:lnTo>
                  <a:pt x="105" y="2"/>
                </a:lnTo>
                <a:lnTo>
                  <a:pt x="74" y="0"/>
                </a:lnTo>
                <a:lnTo>
                  <a:pt x="39" y="2"/>
                </a:lnTo>
                <a:lnTo>
                  <a:pt x="0" y="4"/>
                </a:lnTo>
                <a:lnTo>
                  <a:pt x="6" y="4"/>
                </a:lnTo>
                <a:lnTo>
                  <a:pt x="23" y="5"/>
                </a:lnTo>
                <a:lnTo>
                  <a:pt x="48" y="5"/>
                </a:lnTo>
                <a:lnTo>
                  <a:pt x="77" y="7"/>
                </a:lnTo>
                <a:lnTo>
                  <a:pt x="109" y="9"/>
                </a:lnTo>
                <a:lnTo>
                  <a:pt x="138" y="9"/>
                </a:lnTo>
                <a:lnTo>
                  <a:pt x="163" y="9"/>
                </a:lnTo>
                <a:lnTo>
                  <a:pt x="180" y="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6" name="Freeform 293"/>
          <p:cNvSpPr>
            <a:spLocks/>
          </p:cNvSpPr>
          <p:nvPr/>
        </p:nvSpPr>
        <p:spPr bwMode="auto">
          <a:xfrm>
            <a:off x="4957763" y="5175061"/>
            <a:ext cx="471488" cy="12700"/>
          </a:xfrm>
          <a:custGeom>
            <a:avLst/>
            <a:gdLst>
              <a:gd name="T0" fmla="*/ 297 w 297"/>
              <a:gd name="T1" fmla="*/ 8 h 8"/>
              <a:gd name="T2" fmla="*/ 295 w 297"/>
              <a:gd name="T3" fmla="*/ 8 h 8"/>
              <a:gd name="T4" fmla="*/ 289 w 297"/>
              <a:gd name="T5" fmla="*/ 8 h 8"/>
              <a:gd name="T6" fmla="*/ 279 w 297"/>
              <a:gd name="T7" fmla="*/ 6 h 8"/>
              <a:gd name="T8" fmla="*/ 266 w 297"/>
              <a:gd name="T9" fmla="*/ 6 h 8"/>
              <a:gd name="T10" fmla="*/ 251 w 297"/>
              <a:gd name="T11" fmla="*/ 4 h 8"/>
              <a:gd name="T12" fmla="*/ 233 w 297"/>
              <a:gd name="T13" fmla="*/ 4 h 8"/>
              <a:gd name="T14" fmla="*/ 211 w 297"/>
              <a:gd name="T15" fmla="*/ 3 h 8"/>
              <a:gd name="T16" fmla="*/ 190 w 297"/>
              <a:gd name="T17" fmla="*/ 3 h 8"/>
              <a:gd name="T18" fmla="*/ 167 w 297"/>
              <a:gd name="T19" fmla="*/ 1 h 8"/>
              <a:gd name="T20" fmla="*/ 142 w 297"/>
              <a:gd name="T21" fmla="*/ 1 h 8"/>
              <a:gd name="T22" fmla="*/ 117 w 297"/>
              <a:gd name="T23" fmla="*/ 0 h 8"/>
              <a:gd name="T24" fmla="*/ 93 w 297"/>
              <a:gd name="T25" fmla="*/ 0 h 8"/>
              <a:gd name="T26" fmla="*/ 68 w 297"/>
              <a:gd name="T27" fmla="*/ 0 h 8"/>
              <a:gd name="T28" fmla="*/ 45 w 297"/>
              <a:gd name="T29" fmla="*/ 1 h 8"/>
              <a:gd name="T30" fmla="*/ 22 w 297"/>
              <a:gd name="T31" fmla="*/ 1 h 8"/>
              <a:gd name="T32" fmla="*/ 0 w 297"/>
              <a:gd name="T33" fmla="*/ 3 h 8"/>
              <a:gd name="T34" fmla="*/ 4 w 297"/>
              <a:gd name="T35" fmla="*/ 3 h 8"/>
              <a:gd name="T36" fmla="*/ 12 w 297"/>
              <a:gd name="T37" fmla="*/ 3 h 8"/>
              <a:gd name="T38" fmla="*/ 25 w 297"/>
              <a:gd name="T39" fmla="*/ 3 h 8"/>
              <a:gd name="T40" fmla="*/ 41 w 297"/>
              <a:gd name="T41" fmla="*/ 4 h 8"/>
              <a:gd name="T42" fmla="*/ 63 w 297"/>
              <a:gd name="T43" fmla="*/ 4 h 8"/>
              <a:gd name="T44" fmla="*/ 86 w 297"/>
              <a:gd name="T45" fmla="*/ 4 h 8"/>
              <a:gd name="T46" fmla="*/ 111 w 297"/>
              <a:gd name="T47" fmla="*/ 6 h 8"/>
              <a:gd name="T48" fmla="*/ 137 w 297"/>
              <a:gd name="T49" fmla="*/ 6 h 8"/>
              <a:gd name="T50" fmla="*/ 163 w 297"/>
              <a:gd name="T51" fmla="*/ 8 h 8"/>
              <a:gd name="T52" fmla="*/ 190 w 297"/>
              <a:gd name="T53" fmla="*/ 8 h 8"/>
              <a:gd name="T54" fmla="*/ 214 w 297"/>
              <a:gd name="T55" fmla="*/ 8 h 8"/>
              <a:gd name="T56" fmla="*/ 238 w 297"/>
              <a:gd name="T57" fmla="*/ 8 h 8"/>
              <a:gd name="T58" fmla="*/ 257 w 297"/>
              <a:gd name="T59" fmla="*/ 8 h 8"/>
              <a:gd name="T60" fmla="*/ 275 w 297"/>
              <a:gd name="T61" fmla="*/ 8 h 8"/>
              <a:gd name="T62" fmla="*/ 289 w 297"/>
              <a:gd name="T63" fmla="*/ 8 h 8"/>
              <a:gd name="T64" fmla="*/ 297 w 297"/>
              <a:gd name="T6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7" h="8">
                <a:moveTo>
                  <a:pt x="297" y="8"/>
                </a:moveTo>
                <a:lnTo>
                  <a:pt x="295" y="8"/>
                </a:lnTo>
                <a:lnTo>
                  <a:pt x="289" y="8"/>
                </a:lnTo>
                <a:lnTo>
                  <a:pt x="279" y="6"/>
                </a:lnTo>
                <a:lnTo>
                  <a:pt x="266" y="6"/>
                </a:lnTo>
                <a:lnTo>
                  <a:pt x="251" y="4"/>
                </a:lnTo>
                <a:lnTo>
                  <a:pt x="233" y="4"/>
                </a:lnTo>
                <a:lnTo>
                  <a:pt x="211" y="3"/>
                </a:lnTo>
                <a:lnTo>
                  <a:pt x="190" y="3"/>
                </a:lnTo>
                <a:lnTo>
                  <a:pt x="167" y="1"/>
                </a:lnTo>
                <a:lnTo>
                  <a:pt x="142" y="1"/>
                </a:lnTo>
                <a:lnTo>
                  <a:pt x="117" y="0"/>
                </a:lnTo>
                <a:lnTo>
                  <a:pt x="93" y="0"/>
                </a:lnTo>
                <a:lnTo>
                  <a:pt x="68" y="0"/>
                </a:lnTo>
                <a:lnTo>
                  <a:pt x="45" y="1"/>
                </a:lnTo>
                <a:lnTo>
                  <a:pt x="22" y="1"/>
                </a:lnTo>
                <a:lnTo>
                  <a:pt x="0" y="3"/>
                </a:lnTo>
                <a:lnTo>
                  <a:pt x="4" y="3"/>
                </a:lnTo>
                <a:lnTo>
                  <a:pt x="12" y="3"/>
                </a:lnTo>
                <a:lnTo>
                  <a:pt x="25" y="3"/>
                </a:lnTo>
                <a:lnTo>
                  <a:pt x="41" y="4"/>
                </a:lnTo>
                <a:lnTo>
                  <a:pt x="63" y="4"/>
                </a:lnTo>
                <a:lnTo>
                  <a:pt x="86" y="4"/>
                </a:lnTo>
                <a:lnTo>
                  <a:pt x="111" y="6"/>
                </a:lnTo>
                <a:lnTo>
                  <a:pt x="137" y="6"/>
                </a:lnTo>
                <a:lnTo>
                  <a:pt x="163" y="8"/>
                </a:lnTo>
                <a:lnTo>
                  <a:pt x="190" y="8"/>
                </a:lnTo>
                <a:lnTo>
                  <a:pt x="214" y="8"/>
                </a:lnTo>
                <a:lnTo>
                  <a:pt x="238" y="8"/>
                </a:lnTo>
                <a:lnTo>
                  <a:pt x="257" y="8"/>
                </a:lnTo>
                <a:lnTo>
                  <a:pt x="275" y="8"/>
                </a:lnTo>
                <a:lnTo>
                  <a:pt x="289" y="8"/>
                </a:lnTo>
                <a:lnTo>
                  <a:pt x="297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7" name="Freeform 294"/>
          <p:cNvSpPr>
            <a:spLocks/>
          </p:cNvSpPr>
          <p:nvPr/>
        </p:nvSpPr>
        <p:spPr bwMode="auto">
          <a:xfrm>
            <a:off x="4932363" y="5211573"/>
            <a:ext cx="261938" cy="12700"/>
          </a:xfrm>
          <a:custGeom>
            <a:avLst/>
            <a:gdLst>
              <a:gd name="T0" fmla="*/ 165 w 165"/>
              <a:gd name="T1" fmla="*/ 8 h 8"/>
              <a:gd name="T2" fmla="*/ 161 w 165"/>
              <a:gd name="T3" fmla="*/ 8 h 8"/>
              <a:gd name="T4" fmla="*/ 155 w 165"/>
              <a:gd name="T5" fmla="*/ 6 h 8"/>
              <a:gd name="T6" fmla="*/ 141 w 165"/>
              <a:gd name="T7" fmla="*/ 5 h 8"/>
              <a:gd name="T8" fmla="*/ 123 w 165"/>
              <a:gd name="T9" fmla="*/ 3 h 8"/>
              <a:gd name="T10" fmla="*/ 100 w 165"/>
              <a:gd name="T11" fmla="*/ 1 h 8"/>
              <a:gd name="T12" fmla="*/ 72 w 165"/>
              <a:gd name="T13" fmla="*/ 0 h 8"/>
              <a:gd name="T14" fmla="*/ 39 w 165"/>
              <a:gd name="T15" fmla="*/ 1 h 8"/>
              <a:gd name="T16" fmla="*/ 0 w 165"/>
              <a:gd name="T17" fmla="*/ 3 h 8"/>
              <a:gd name="T18" fmla="*/ 6 w 165"/>
              <a:gd name="T19" fmla="*/ 3 h 8"/>
              <a:gd name="T20" fmla="*/ 21 w 165"/>
              <a:gd name="T21" fmla="*/ 5 h 8"/>
              <a:gd name="T22" fmla="*/ 44 w 165"/>
              <a:gd name="T23" fmla="*/ 5 h 8"/>
              <a:gd name="T24" fmla="*/ 71 w 165"/>
              <a:gd name="T25" fmla="*/ 6 h 8"/>
              <a:gd name="T26" fmla="*/ 99 w 165"/>
              <a:gd name="T27" fmla="*/ 8 h 8"/>
              <a:gd name="T28" fmla="*/ 125 w 165"/>
              <a:gd name="T29" fmla="*/ 8 h 8"/>
              <a:gd name="T30" fmla="*/ 148 w 165"/>
              <a:gd name="T31" fmla="*/ 8 h 8"/>
              <a:gd name="T32" fmla="*/ 165 w 165"/>
              <a:gd name="T3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5" h="8">
                <a:moveTo>
                  <a:pt x="165" y="8"/>
                </a:moveTo>
                <a:lnTo>
                  <a:pt x="161" y="8"/>
                </a:lnTo>
                <a:lnTo>
                  <a:pt x="155" y="6"/>
                </a:lnTo>
                <a:lnTo>
                  <a:pt x="141" y="5"/>
                </a:lnTo>
                <a:lnTo>
                  <a:pt x="123" y="3"/>
                </a:lnTo>
                <a:lnTo>
                  <a:pt x="100" y="1"/>
                </a:lnTo>
                <a:lnTo>
                  <a:pt x="72" y="0"/>
                </a:lnTo>
                <a:lnTo>
                  <a:pt x="39" y="1"/>
                </a:lnTo>
                <a:lnTo>
                  <a:pt x="0" y="3"/>
                </a:lnTo>
                <a:lnTo>
                  <a:pt x="6" y="3"/>
                </a:lnTo>
                <a:lnTo>
                  <a:pt x="21" y="5"/>
                </a:lnTo>
                <a:lnTo>
                  <a:pt x="44" y="5"/>
                </a:lnTo>
                <a:lnTo>
                  <a:pt x="71" y="6"/>
                </a:lnTo>
                <a:lnTo>
                  <a:pt x="99" y="8"/>
                </a:lnTo>
                <a:lnTo>
                  <a:pt x="125" y="8"/>
                </a:lnTo>
                <a:lnTo>
                  <a:pt x="148" y="8"/>
                </a:lnTo>
                <a:lnTo>
                  <a:pt x="165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8" name="Freeform 295"/>
          <p:cNvSpPr>
            <a:spLocks/>
          </p:cNvSpPr>
          <p:nvPr/>
        </p:nvSpPr>
        <p:spPr bwMode="auto">
          <a:xfrm>
            <a:off x="5081588" y="5329048"/>
            <a:ext cx="261938" cy="12700"/>
          </a:xfrm>
          <a:custGeom>
            <a:avLst/>
            <a:gdLst>
              <a:gd name="T0" fmla="*/ 165 w 165"/>
              <a:gd name="T1" fmla="*/ 6 h 8"/>
              <a:gd name="T2" fmla="*/ 161 w 165"/>
              <a:gd name="T3" fmla="*/ 6 h 8"/>
              <a:gd name="T4" fmla="*/ 155 w 165"/>
              <a:gd name="T5" fmla="*/ 5 h 8"/>
              <a:gd name="T6" fmla="*/ 141 w 165"/>
              <a:gd name="T7" fmla="*/ 3 h 8"/>
              <a:gd name="T8" fmla="*/ 123 w 165"/>
              <a:gd name="T9" fmla="*/ 1 h 8"/>
              <a:gd name="T10" fmla="*/ 100 w 165"/>
              <a:gd name="T11" fmla="*/ 0 h 8"/>
              <a:gd name="T12" fmla="*/ 72 w 165"/>
              <a:gd name="T13" fmla="*/ 0 h 8"/>
              <a:gd name="T14" fmla="*/ 39 w 165"/>
              <a:gd name="T15" fmla="*/ 1 h 8"/>
              <a:gd name="T16" fmla="*/ 0 w 165"/>
              <a:gd name="T17" fmla="*/ 3 h 8"/>
              <a:gd name="T18" fmla="*/ 6 w 165"/>
              <a:gd name="T19" fmla="*/ 3 h 8"/>
              <a:gd name="T20" fmla="*/ 21 w 165"/>
              <a:gd name="T21" fmla="*/ 5 h 8"/>
              <a:gd name="T22" fmla="*/ 44 w 165"/>
              <a:gd name="T23" fmla="*/ 5 h 8"/>
              <a:gd name="T24" fmla="*/ 71 w 165"/>
              <a:gd name="T25" fmla="*/ 6 h 8"/>
              <a:gd name="T26" fmla="*/ 99 w 165"/>
              <a:gd name="T27" fmla="*/ 8 h 8"/>
              <a:gd name="T28" fmla="*/ 125 w 165"/>
              <a:gd name="T29" fmla="*/ 8 h 8"/>
              <a:gd name="T30" fmla="*/ 148 w 165"/>
              <a:gd name="T31" fmla="*/ 8 h 8"/>
              <a:gd name="T32" fmla="*/ 165 w 165"/>
              <a:gd name="T33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5" h="8">
                <a:moveTo>
                  <a:pt x="165" y="6"/>
                </a:moveTo>
                <a:lnTo>
                  <a:pt x="161" y="6"/>
                </a:lnTo>
                <a:lnTo>
                  <a:pt x="155" y="5"/>
                </a:lnTo>
                <a:lnTo>
                  <a:pt x="141" y="3"/>
                </a:lnTo>
                <a:lnTo>
                  <a:pt x="123" y="1"/>
                </a:lnTo>
                <a:lnTo>
                  <a:pt x="100" y="0"/>
                </a:lnTo>
                <a:lnTo>
                  <a:pt x="72" y="0"/>
                </a:lnTo>
                <a:lnTo>
                  <a:pt x="39" y="1"/>
                </a:lnTo>
                <a:lnTo>
                  <a:pt x="0" y="3"/>
                </a:lnTo>
                <a:lnTo>
                  <a:pt x="6" y="3"/>
                </a:lnTo>
                <a:lnTo>
                  <a:pt x="21" y="5"/>
                </a:lnTo>
                <a:lnTo>
                  <a:pt x="44" y="5"/>
                </a:lnTo>
                <a:lnTo>
                  <a:pt x="71" y="6"/>
                </a:lnTo>
                <a:lnTo>
                  <a:pt x="99" y="8"/>
                </a:lnTo>
                <a:lnTo>
                  <a:pt x="125" y="8"/>
                </a:lnTo>
                <a:lnTo>
                  <a:pt x="148" y="8"/>
                </a:lnTo>
                <a:lnTo>
                  <a:pt x="165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59" name="Freeform 296"/>
          <p:cNvSpPr>
            <a:spLocks/>
          </p:cNvSpPr>
          <p:nvPr/>
        </p:nvSpPr>
        <p:spPr bwMode="auto">
          <a:xfrm>
            <a:off x="7027863" y="5535423"/>
            <a:ext cx="388938" cy="633413"/>
          </a:xfrm>
          <a:custGeom>
            <a:avLst/>
            <a:gdLst>
              <a:gd name="T0" fmla="*/ 245 w 245"/>
              <a:gd name="T1" fmla="*/ 0 h 399"/>
              <a:gd name="T2" fmla="*/ 237 w 245"/>
              <a:gd name="T3" fmla="*/ 17 h 399"/>
              <a:gd name="T4" fmla="*/ 212 w 245"/>
              <a:gd name="T5" fmla="*/ 58 h 399"/>
              <a:gd name="T6" fmla="*/ 178 w 245"/>
              <a:gd name="T7" fmla="*/ 117 h 399"/>
              <a:gd name="T8" fmla="*/ 138 w 245"/>
              <a:gd name="T9" fmla="*/ 186 h 399"/>
              <a:gd name="T10" fmla="*/ 95 w 245"/>
              <a:gd name="T11" fmla="*/ 257 h 399"/>
              <a:gd name="T12" fmla="*/ 54 w 245"/>
              <a:gd name="T13" fmla="*/ 322 h 399"/>
              <a:gd name="T14" fmla="*/ 21 w 245"/>
              <a:gd name="T15" fmla="*/ 373 h 399"/>
              <a:gd name="T16" fmla="*/ 0 w 245"/>
              <a:gd name="T17" fmla="*/ 399 h 399"/>
              <a:gd name="T18" fmla="*/ 6 w 245"/>
              <a:gd name="T19" fmla="*/ 386 h 399"/>
              <a:gd name="T20" fmla="*/ 26 w 245"/>
              <a:gd name="T21" fmla="*/ 350 h 399"/>
              <a:gd name="T22" fmla="*/ 56 w 245"/>
              <a:gd name="T23" fmla="*/ 298 h 399"/>
              <a:gd name="T24" fmla="*/ 92 w 245"/>
              <a:gd name="T25" fmla="*/ 236 h 399"/>
              <a:gd name="T26" fmla="*/ 132 w 245"/>
              <a:gd name="T27" fmla="*/ 168 h 399"/>
              <a:gd name="T28" fmla="*/ 173 w 245"/>
              <a:gd name="T29" fmla="*/ 102 h 399"/>
              <a:gd name="T30" fmla="*/ 211 w 245"/>
              <a:gd name="T31" fmla="*/ 45 h 399"/>
              <a:gd name="T32" fmla="*/ 245 w 245"/>
              <a:gd name="T33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5" h="399">
                <a:moveTo>
                  <a:pt x="245" y="0"/>
                </a:moveTo>
                <a:lnTo>
                  <a:pt x="237" y="17"/>
                </a:lnTo>
                <a:lnTo>
                  <a:pt x="212" y="58"/>
                </a:lnTo>
                <a:lnTo>
                  <a:pt x="178" y="117"/>
                </a:lnTo>
                <a:lnTo>
                  <a:pt x="138" y="186"/>
                </a:lnTo>
                <a:lnTo>
                  <a:pt x="95" y="257"/>
                </a:lnTo>
                <a:lnTo>
                  <a:pt x="54" y="322"/>
                </a:lnTo>
                <a:lnTo>
                  <a:pt x="21" y="373"/>
                </a:lnTo>
                <a:lnTo>
                  <a:pt x="0" y="399"/>
                </a:lnTo>
                <a:lnTo>
                  <a:pt x="6" y="386"/>
                </a:lnTo>
                <a:lnTo>
                  <a:pt x="26" y="350"/>
                </a:lnTo>
                <a:lnTo>
                  <a:pt x="56" y="298"/>
                </a:lnTo>
                <a:lnTo>
                  <a:pt x="92" y="236"/>
                </a:lnTo>
                <a:lnTo>
                  <a:pt x="132" y="168"/>
                </a:lnTo>
                <a:lnTo>
                  <a:pt x="173" y="102"/>
                </a:lnTo>
                <a:lnTo>
                  <a:pt x="211" y="45"/>
                </a:lnTo>
                <a:lnTo>
                  <a:pt x="24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0" name="Freeform 297"/>
          <p:cNvSpPr>
            <a:spLocks/>
          </p:cNvSpPr>
          <p:nvPr/>
        </p:nvSpPr>
        <p:spPr bwMode="auto">
          <a:xfrm>
            <a:off x="6011863" y="5584636"/>
            <a:ext cx="604838" cy="490538"/>
          </a:xfrm>
          <a:custGeom>
            <a:avLst/>
            <a:gdLst>
              <a:gd name="T0" fmla="*/ 381 w 381"/>
              <a:gd name="T1" fmla="*/ 0 h 309"/>
              <a:gd name="T2" fmla="*/ 378 w 381"/>
              <a:gd name="T3" fmla="*/ 4 h 309"/>
              <a:gd name="T4" fmla="*/ 366 w 381"/>
              <a:gd name="T5" fmla="*/ 14 h 309"/>
              <a:gd name="T6" fmla="*/ 350 w 381"/>
              <a:gd name="T7" fmla="*/ 27 h 309"/>
              <a:gd name="T8" fmla="*/ 328 w 381"/>
              <a:gd name="T9" fmla="*/ 47 h 309"/>
              <a:gd name="T10" fmla="*/ 302 w 381"/>
              <a:gd name="T11" fmla="*/ 68 h 309"/>
              <a:gd name="T12" fmla="*/ 274 w 381"/>
              <a:gd name="T13" fmla="*/ 93 h 309"/>
              <a:gd name="T14" fmla="*/ 243 w 381"/>
              <a:gd name="T15" fmla="*/ 121 h 309"/>
              <a:gd name="T16" fmla="*/ 210 w 381"/>
              <a:gd name="T17" fmla="*/ 147 h 309"/>
              <a:gd name="T18" fmla="*/ 175 w 381"/>
              <a:gd name="T19" fmla="*/ 175 h 309"/>
              <a:gd name="T20" fmla="*/ 142 w 381"/>
              <a:gd name="T21" fmla="*/ 203 h 309"/>
              <a:gd name="T22" fmla="*/ 111 w 381"/>
              <a:gd name="T23" fmla="*/ 230 h 309"/>
              <a:gd name="T24" fmla="*/ 81 w 381"/>
              <a:gd name="T25" fmla="*/ 253 h 309"/>
              <a:gd name="T26" fmla="*/ 53 w 381"/>
              <a:gd name="T27" fmla="*/ 274 h 309"/>
              <a:gd name="T28" fmla="*/ 32 w 381"/>
              <a:gd name="T29" fmla="*/ 291 h 309"/>
              <a:gd name="T30" fmla="*/ 14 w 381"/>
              <a:gd name="T31" fmla="*/ 302 h 309"/>
              <a:gd name="T32" fmla="*/ 0 w 381"/>
              <a:gd name="T33" fmla="*/ 309 h 309"/>
              <a:gd name="T34" fmla="*/ 2 w 381"/>
              <a:gd name="T35" fmla="*/ 307 h 309"/>
              <a:gd name="T36" fmla="*/ 10 w 381"/>
              <a:gd name="T37" fmla="*/ 300 h 309"/>
              <a:gd name="T38" fmla="*/ 20 w 381"/>
              <a:gd name="T39" fmla="*/ 291 h 309"/>
              <a:gd name="T40" fmla="*/ 35 w 381"/>
              <a:gd name="T41" fmla="*/ 277 h 309"/>
              <a:gd name="T42" fmla="*/ 53 w 381"/>
              <a:gd name="T43" fmla="*/ 261 h 309"/>
              <a:gd name="T44" fmla="*/ 75 w 381"/>
              <a:gd name="T45" fmla="*/ 243 h 309"/>
              <a:gd name="T46" fmla="*/ 99 w 381"/>
              <a:gd name="T47" fmla="*/ 221 h 309"/>
              <a:gd name="T48" fmla="*/ 126 w 381"/>
              <a:gd name="T49" fmla="*/ 198 h 309"/>
              <a:gd name="T50" fmla="*/ 154 w 381"/>
              <a:gd name="T51" fmla="*/ 175 h 309"/>
              <a:gd name="T52" fmla="*/ 185 w 381"/>
              <a:gd name="T53" fmla="*/ 149 h 309"/>
              <a:gd name="T54" fmla="*/ 216 w 381"/>
              <a:gd name="T55" fmla="*/ 124 h 309"/>
              <a:gd name="T56" fmla="*/ 249 w 381"/>
              <a:gd name="T57" fmla="*/ 98 h 309"/>
              <a:gd name="T58" fmla="*/ 282 w 381"/>
              <a:gd name="T59" fmla="*/ 73 h 309"/>
              <a:gd name="T60" fmla="*/ 315 w 381"/>
              <a:gd name="T61" fmla="*/ 47 h 309"/>
              <a:gd name="T62" fmla="*/ 348 w 381"/>
              <a:gd name="T63" fmla="*/ 23 h 309"/>
              <a:gd name="T64" fmla="*/ 381 w 381"/>
              <a:gd name="T65" fmla="*/ 0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1" h="309">
                <a:moveTo>
                  <a:pt x="381" y="0"/>
                </a:moveTo>
                <a:lnTo>
                  <a:pt x="378" y="4"/>
                </a:lnTo>
                <a:lnTo>
                  <a:pt x="366" y="14"/>
                </a:lnTo>
                <a:lnTo>
                  <a:pt x="350" y="27"/>
                </a:lnTo>
                <a:lnTo>
                  <a:pt x="328" y="47"/>
                </a:lnTo>
                <a:lnTo>
                  <a:pt x="302" y="68"/>
                </a:lnTo>
                <a:lnTo>
                  <a:pt x="274" y="93"/>
                </a:lnTo>
                <a:lnTo>
                  <a:pt x="243" y="121"/>
                </a:lnTo>
                <a:lnTo>
                  <a:pt x="210" y="147"/>
                </a:lnTo>
                <a:lnTo>
                  <a:pt x="175" y="175"/>
                </a:lnTo>
                <a:lnTo>
                  <a:pt x="142" y="203"/>
                </a:lnTo>
                <a:lnTo>
                  <a:pt x="111" y="230"/>
                </a:lnTo>
                <a:lnTo>
                  <a:pt x="81" y="253"/>
                </a:lnTo>
                <a:lnTo>
                  <a:pt x="53" y="274"/>
                </a:lnTo>
                <a:lnTo>
                  <a:pt x="32" y="291"/>
                </a:lnTo>
                <a:lnTo>
                  <a:pt x="14" y="302"/>
                </a:lnTo>
                <a:lnTo>
                  <a:pt x="0" y="309"/>
                </a:lnTo>
                <a:lnTo>
                  <a:pt x="2" y="307"/>
                </a:lnTo>
                <a:lnTo>
                  <a:pt x="10" y="300"/>
                </a:lnTo>
                <a:lnTo>
                  <a:pt x="20" y="291"/>
                </a:lnTo>
                <a:lnTo>
                  <a:pt x="35" y="277"/>
                </a:lnTo>
                <a:lnTo>
                  <a:pt x="53" y="261"/>
                </a:lnTo>
                <a:lnTo>
                  <a:pt x="75" y="243"/>
                </a:lnTo>
                <a:lnTo>
                  <a:pt x="99" y="221"/>
                </a:lnTo>
                <a:lnTo>
                  <a:pt x="126" y="198"/>
                </a:lnTo>
                <a:lnTo>
                  <a:pt x="154" y="175"/>
                </a:lnTo>
                <a:lnTo>
                  <a:pt x="185" y="149"/>
                </a:lnTo>
                <a:lnTo>
                  <a:pt x="216" y="124"/>
                </a:lnTo>
                <a:lnTo>
                  <a:pt x="249" y="98"/>
                </a:lnTo>
                <a:lnTo>
                  <a:pt x="282" y="73"/>
                </a:lnTo>
                <a:lnTo>
                  <a:pt x="315" y="47"/>
                </a:lnTo>
                <a:lnTo>
                  <a:pt x="348" y="23"/>
                </a:lnTo>
                <a:lnTo>
                  <a:pt x="38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1" name="Freeform 298"/>
          <p:cNvSpPr>
            <a:spLocks/>
          </p:cNvSpPr>
          <p:nvPr/>
        </p:nvSpPr>
        <p:spPr bwMode="auto">
          <a:xfrm>
            <a:off x="2979738" y="5559236"/>
            <a:ext cx="519113" cy="396875"/>
          </a:xfrm>
          <a:custGeom>
            <a:avLst/>
            <a:gdLst>
              <a:gd name="T0" fmla="*/ 327 w 327"/>
              <a:gd name="T1" fmla="*/ 0 h 250"/>
              <a:gd name="T2" fmla="*/ 325 w 327"/>
              <a:gd name="T3" fmla="*/ 2 h 250"/>
              <a:gd name="T4" fmla="*/ 320 w 327"/>
              <a:gd name="T5" fmla="*/ 6 h 250"/>
              <a:gd name="T6" fmla="*/ 313 w 327"/>
              <a:gd name="T7" fmla="*/ 13 h 250"/>
              <a:gd name="T8" fmla="*/ 302 w 327"/>
              <a:gd name="T9" fmla="*/ 23 h 250"/>
              <a:gd name="T10" fmla="*/ 289 w 327"/>
              <a:gd name="T11" fmla="*/ 35 h 250"/>
              <a:gd name="T12" fmla="*/ 274 w 327"/>
              <a:gd name="T13" fmla="*/ 49 h 250"/>
              <a:gd name="T14" fmla="*/ 256 w 327"/>
              <a:gd name="T15" fmla="*/ 64 h 250"/>
              <a:gd name="T16" fmla="*/ 234 w 327"/>
              <a:gd name="T17" fmla="*/ 82 h 250"/>
              <a:gd name="T18" fmla="*/ 211 w 327"/>
              <a:gd name="T19" fmla="*/ 100 h 250"/>
              <a:gd name="T20" fmla="*/ 187 w 327"/>
              <a:gd name="T21" fmla="*/ 120 h 250"/>
              <a:gd name="T22" fmla="*/ 160 w 327"/>
              <a:gd name="T23" fmla="*/ 142 h 250"/>
              <a:gd name="T24" fmla="*/ 131 w 327"/>
              <a:gd name="T25" fmla="*/ 163 h 250"/>
              <a:gd name="T26" fmla="*/ 101 w 327"/>
              <a:gd name="T27" fmla="*/ 185 h 250"/>
              <a:gd name="T28" fmla="*/ 70 w 327"/>
              <a:gd name="T29" fmla="*/ 206 h 250"/>
              <a:gd name="T30" fmla="*/ 35 w 327"/>
              <a:gd name="T31" fmla="*/ 229 h 250"/>
              <a:gd name="T32" fmla="*/ 0 w 327"/>
              <a:gd name="T33" fmla="*/ 250 h 250"/>
              <a:gd name="T34" fmla="*/ 2 w 327"/>
              <a:gd name="T35" fmla="*/ 249 h 250"/>
              <a:gd name="T36" fmla="*/ 10 w 327"/>
              <a:gd name="T37" fmla="*/ 242 h 250"/>
              <a:gd name="T38" fmla="*/ 20 w 327"/>
              <a:gd name="T39" fmla="*/ 234 h 250"/>
              <a:gd name="T40" fmla="*/ 35 w 327"/>
              <a:gd name="T41" fmla="*/ 221 h 250"/>
              <a:gd name="T42" fmla="*/ 53 w 327"/>
              <a:gd name="T43" fmla="*/ 208 h 250"/>
              <a:gd name="T44" fmla="*/ 73 w 327"/>
              <a:gd name="T45" fmla="*/ 191 h 250"/>
              <a:gd name="T46" fmla="*/ 96 w 327"/>
              <a:gd name="T47" fmla="*/ 171 h 250"/>
              <a:gd name="T48" fmla="*/ 121 w 327"/>
              <a:gd name="T49" fmla="*/ 152 h 250"/>
              <a:gd name="T50" fmla="*/ 145 w 327"/>
              <a:gd name="T51" fmla="*/ 132 h 250"/>
              <a:gd name="T52" fmla="*/ 173 w 327"/>
              <a:gd name="T53" fmla="*/ 110 h 250"/>
              <a:gd name="T54" fmla="*/ 200 w 327"/>
              <a:gd name="T55" fmla="*/ 91 h 250"/>
              <a:gd name="T56" fmla="*/ 228 w 327"/>
              <a:gd name="T57" fmla="*/ 69 h 250"/>
              <a:gd name="T58" fmla="*/ 254 w 327"/>
              <a:gd name="T59" fmla="*/ 49 h 250"/>
              <a:gd name="T60" fmla="*/ 279 w 327"/>
              <a:gd name="T61" fmla="*/ 31 h 250"/>
              <a:gd name="T62" fmla="*/ 304 w 327"/>
              <a:gd name="T63" fmla="*/ 15 h 250"/>
              <a:gd name="T64" fmla="*/ 327 w 327"/>
              <a:gd name="T65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27" h="250">
                <a:moveTo>
                  <a:pt x="327" y="0"/>
                </a:moveTo>
                <a:lnTo>
                  <a:pt x="325" y="2"/>
                </a:lnTo>
                <a:lnTo>
                  <a:pt x="320" y="6"/>
                </a:lnTo>
                <a:lnTo>
                  <a:pt x="313" y="13"/>
                </a:lnTo>
                <a:lnTo>
                  <a:pt x="302" y="23"/>
                </a:lnTo>
                <a:lnTo>
                  <a:pt x="289" y="35"/>
                </a:lnTo>
                <a:lnTo>
                  <a:pt x="274" y="49"/>
                </a:lnTo>
                <a:lnTo>
                  <a:pt x="256" y="64"/>
                </a:lnTo>
                <a:lnTo>
                  <a:pt x="234" y="82"/>
                </a:lnTo>
                <a:lnTo>
                  <a:pt x="211" y="100"/>
                </a:lnTo>
                <a:lnTo>
                  <a:pt x="187" y="120"/>
                </a:lnTo>
                <a:lnTo>
                  <a:pt x="160" y="142"/>
                </a:lnTo>
                <a:lnTo>
                  <a:pt x="131" y="163"/>
                </a:lnTo>
                <a:lnTo>
                  <a:pt x="101" y="185"/>
                </a:lnTo>
                <a:lnTo>
                  <a:pt x="70" y="206"/>
                </a:lnTo>
                <a:lnTo>
                  <a:pt x="35" y="229"/>
                </a:lnTo>
                <a:lnTo>
                  <a:pt x="0" y="250"/>
                </a:lnTo>
                <a:lnTo>
                  <a:pt x="2" y="249"/>
                </a:lnTo>
                <a:lnTo>
                  <a:pt x="10" y="242"/>
                </a:lnTo>
                <a:lnTo>
                  <a:pt x="20" y="234"/>
                </a:lnTo>
                <a:lnTo>
                  <a:pt x="35" y="221"/>
                </a:lnTo>
                <a:lnTo>
                  <a:pt x="53" y="208"/>
                </a:lnTo>
                <a:lnTo>
                  <a:pt x="73" y="191"/>
                </a:lnTo>
                <a:lnTo>
                  <a:pt x="96" y="171"/>
                </a:lnTo>
                <a:lnTo>
                  <a:pt x="121" y="152"/>
                </a:lnTo>
                <a:lnTo>
                  <a:pt x="145" y="132"/>
                </a:lnTo>
                <a:lnTo>
                  <a:pt x="173" y="110"/>
                </a:lnTo>
                <a:lnTo>
                  <a:pt x="200" y="91"/>
                </a:lnTo>
                <a:lnTo>
                  <a:pt x="228" y="69"/>
                </a:lnTo>
                <a:lnTo>
                  <a:pt x="254" y="49"/>
                </a:lnTo>
                <a:lnTo>
                  <a:pt x="279" y="31"/>
                </a:lnTo>
                <a:lnTo>
                  <a:pt x="304" y="15"/>
                </a:lnTo>
                <a:lnTo>
                  <a:pt x="327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4162" name="Freeform 299"/>
          <p:cNvSpPr>
            <a:spLocks/>
          </p:cNvSpPr>
          <p:nvPr/>
        </p:nvSpPr>
        <p:spPr bwMode="auto">
          <a:xfrm>
            <a:off x="2470150" y="5554473"/>
            <a:ext cx="258763" cy="122238"/>
          </a:xfrm>
          <a:custGeom>
            <a:avLst/>
            <a:gdLst>
              <a:gd name="T0" fmla="*/ 163 w 163"/>
              <a:gd name="T1" fmla="*/ 0 h 77"/>
              <a:gd name="T2" fmla="*/ 158 w 163"/>
              <a:gd name="T3" fmla="*/ 1 h 77"/>
              <a:gd name="T4" fmla="*/ 143 w 163"/>
              <a:gd name="T5" fmla="*/ 8 h 77"/>
              <a:gd name="T6" fmla="*/ 122 w 163"/>
              <a:gd name="T7" fmla="*/ 16 h 77"/>
              <a:gd name="T8" fmla="*/ 96 w 163"/>
              <a:gd name="T9" fmla="*/ 26 h 77"/>
              <a:gd name="T10" fmla="*/ 68 w 163"/>
              <a:gd name="T11" fmla="*/ 38 h 77"/>
              <a:gd name="T12" fmla="*/ 41 w 163"/>
              <a:gd name="T13" fmla="*/ 51 h 77"/>
              <a:gd name="T14" fmla="*/ 18 w 163"/>
              <a:gd name="T15" fmla="*/ 64 h 77"/>
              <a:gd name="T16" fmla="*/ 0 w 163"/>
              <a:gd name="T17" fmla="*/ 77 h 77"/>
              <a:gd name="T18" fmla="*/ 3 w 163"/>
              <a:gd name="T19" fmla="*/ 75 h 77"/>
              <a:gd name="T20" fmla="*/ 15 w 163"/>
              <a:gd name="T21" fmla="*/ 74 h 77"/>
              <a:gd name="T22" fmla="*/ 30 w 163"/>
              <a:gd name="T23" fmla="*/ 69 h 77"/>
              <a:gd name="T24" fmla="*/ 51 w 163"/>
              <a:gd name="T25" fmla="*/ 61 h 77"/>
              <a:gd name="T26" fmla="*/ 76 w 163"/>
              <a:gd name="T27" fmla="*/ 51 h 77"/>
              <a:gd name="T28" fmla="*/ 104 w 163"/>
              <a:gd name="T29" fmla="*/ 38 h 77"/>
              <a:gd name="T30" fmla="*/ 133 w 163"/>
              <a:gd name="T31" fmla="*/ 21 h 77"/>
              <a:gd name="T32" fmla="*/ 163 w 163"/>
              <a:gd name="T3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3" h="77">
                <a:moveTo>
                  <a:pt x="163" y="0"/>
                </a:moveTo>
                <a:lnTo>
                  <a:pt x="158" y="1"/>
                </a:lnTo>
                <a:lnTo>
                  <a:pt x="143" y="8"/>
                </a:lnTo>
                <a:lnTo>
                  <a:pt x="122" y="16"/>
                </a:lnTo>
                <a:lnTo>
                  <a:pt x="96" y="26"/>
                </a:lnTo>
                <a:lnTo>
                  <a:pt x="68" y="38"/>
                </a:lnTo>
                <a:lnTo>
                  <a:pt x="41" y="51"/>
                </a:lnTo>
                <a:lnTo>
                  <a:pt x="18" y="64"/>
                </a:lnTo>
                <a:lnTo>
                  <a:pt x="0" y="77"/>
                </a:lnTo>
                <a:lnTo>
                  <a:pt x="3" y="75"/>
                </a:lnTo>
                <a:lnTo>
                  <a:pt x="15" y="74"/>
                </a:lnTo>
                <a:lnTo>
                  <a:pt x="30" y="69"/>
                </a:lnTo>
                <a:lnTo>
                  <a:pt x="51" y="61"/>
                </a:lnTo>
                <a:lnTo>
                  <a:pt x="76" y="51"/>
                </a:lnTo>
                <a:lnTo>
                  <a:pt x="104" y="38"/>
                </a:lnTo>
                <a:lnTo>
                  <a:pt x="133" y="21"/>
                </a:lnTo>
                <a:lnTo>
                  <a:pt x="16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4363" name="Imagine 43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110" y="404664"/>
            <a:ext cx="4963583" cy="2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1021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4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4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4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4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4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4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4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4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"/>
                                        <p:tgtEl>
                                          <p:spTgt spid="4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"/>
                                        <p:tgtEl>
                                          <p:spTgt spid="4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"/>
                                        <p:tgtEl>
                                          <p:spTgt spid="4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"/>
                                        <p:tgtEl>
                                          <p:spTgt spid="4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"/>
                                        <p:tgtEl>
                                          <p:spTgt spid="4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"/>
                                        <p:tgtEl>
                                          <p:spTgt spid="4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"/>
                                        <p:tgtEl>
                                          <p:spTgt spid="4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"/>
                                        <p:tgtEl>
                                          <p:spTgt spid="4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"/>
                                        <p:tgtEl>
                                          <p:spTgt spid="4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"/>
                                        <p:tgtEl>
                                          <p:spTgt spid="4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"/>
                                        <p:tgtEl>
                                          <p:spTgt spid="4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"/>
                                        <p:tgtEl>
                                          <p:spTgt spid="4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"/>
                                        <p:tgtEl>
                                          <p:spTgt spid="4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"/>
                                        <p:tgtEl>
                                          <p:spTgt spid="4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"/>
                                        <p:tgtEl>
                                          <p:spTgt spid="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"/>
                                        <p:tgtEl>
                                          <p:spTgt spid="4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"/>
                                        <p:tgtEl>
                                          <p:spTgt spid="4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"/>
                                        <p:tgtEl>
                                          <p:spTgt spid="4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1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100"/>
                                        <p:tgtEl>
                                          <p:spTgt spid="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100"/>
                                        <p:tgtEl>
                                          <p:spTgt spid="4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3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"/>
                                        <p:tgtEl>
                                          <p:spTgt spid="4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4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"/>
                                        <p:tgtEl>
                                          <p:spTgt spid="4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"/>
                                        <p:tgtEl>
                                          <p:spTgt spid="4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6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"/>
                                        <p:tgtEl>
                                          <p:spTgt spid="4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7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"/>
                                        <p:tgtEl>
                                          <p:spTgt spid="4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8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"/>
                                        <p:tgtEl>
                                          <p:spTgt spid="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9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00"/>
                                        <p:tgtEl>
                                          <p:spTgt spid="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0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"/>
                                        <p:tgtEl>
                                          <p:spTgt spid="4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1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100"/>
                                        <p:tgtEl>
                                          <p:spTgt spid="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2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100"/>
                                        <p:tgtEl>
                                          <p:spTgt spid="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3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"/>
                                        <p:tgtEl>
                                          <p:spTgt spid="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400"/>
                            </p:stCondLst>
                            <p:childTnLst>
                              <p:par>
                                <p:cTn id="1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100"/>
                                        <p:tgtEl>
                                          <p:spTgt spid="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5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100"/>
                                        <p:tgtEl>
                                          <p:spTgt spid="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60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100"/>
                                        <p:tgtEl>
                                          <p:spTgt spid="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7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100"/>
                                        <p:tgtEl>
                                          <p:spTgt spid="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4800"/>
                            </p:stCondLst>
                            <p:childTnLst>
                              <p:par>
                                <p:cTn id="1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100"/>
                                        <p:tgtEl>
                                          <p:spTgt spid="4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4900"/>
                            </p:stCondLst>
                            <p:childTnLst>
                              <p:par>
                                <p:cTn id="2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"/>
                                        <p:tgtEl>
                                          <p:spTgt spid="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100"/>
                                        <p:tgtEl>
                                          <p:spTgt spid="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100"/>
                            </p:stCondLst>
                            <p:childTnLst>
                              <p:par>
                                <p:cTn id="2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"/>
                                        <p:tgtEl>
                                          <p:spTgt spid="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200"/>
                            </p:stCondLst>
                            <p:childTnLst>
                              <p:par>
                                <p:cTn id="2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100"/>
                                        <p:tgtEl>
                                          <p:spTgt spid="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300"/>
                            </p:stCondLst>
                            <p:childTnLst>
                              <p:par>
                                <p:cTn id="2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9" dur="100"/>
                                        <p:tgtEl>
                                          <p:spTgt spid="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400"/>
                            </p:stCondLst>
                            <p:childTnLst>
                              <p:par>
                                <p:cTn id="2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100"/>
                                        <p:tgtEl>
                                          <p:spTgt spid="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100"/>
                                        <p:tgtEl>
                                          <p:spTgt spid="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100"/>
                                        <p:tgtEl>
                                          <p:spTgt spid="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5700"/>
                            </p:stCondLst>
                            <p:childTnLst>
                              <p:par>
                                <p:cTn id="2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100"/>
                                        <p:tgtEl>
                                          <p:spTgt spid="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5800"/>
                            </p:stCondLst>
                            <p:childTnLst>
                              <p:par>
                                <p:cTn id="2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100"/>
                                        <p:tgtEl>
                                          <p:spTgt spid="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5900"/>
                            </p:stCondLst>
                            <p:childTnLst>
                              <p:par>
                                <p:cTn id="2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100"/>
                                        <p:tgtEl>
                                          <p:spTgt spid="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6000"/>
                            </p:stCondLst>
                            <p:childTnLst>
                              <p:par>
                                <p:cTn id="2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100"/>
                                        <p:tgtEl>
                                          <p:spTgt spid="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6100"/>
                            </p:stCondLst>
                            <p:childTnLst>
                              <p:par>
                                <p:cTn id="2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"/>
                                        <p:tgtEl>
                                          <p:spTgt spid="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6200"/>
                            </p:stCondLst>
                            <p:childTnLst>
                              <p:par>
                                <p:cTn id="2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5" dur="100"/>
                                        <p:tgtEl>
                                          <p:spTgt spid="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6300"/>
                            </p:stCondLst>
                            <p:childTnLst>
                              <p:par>
                                <p:cTn id="2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"/>
                                        <p:tgtEl>
                                          <p:spTgt spid="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6400"/>
                            </p:stCondLst>
                            <p:childTnLst>
                              <p:par>
                                <p:cTn id="2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100"/>
                                        <p:tgtEl>
                                          <p:spTgt spid="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6500"/>
                            </p:stCondLst>
                            <p:childTnLst>
                              <p:par>
                                <p:cTn id="2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100"/>
                                        <p:tgtEl>
                                          <p:spTgt spid="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6600"/>
                            </p:stCondLst>
                            <p:childTnLst>
                              <p:par>
                                <p:cTn id="2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100"/>
                                        <p:tgtEl>
                                          <p:spTgt spid="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6700"/>
                            </p:stCondLst>
                            <p:childTnLst>
                              <p:par>
                                <p:cTn id="2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5" dur="100"/>
                                        <p:tgtEl>
                                          <p:spTgt spid="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6800"/>
                            </p:stCondLst>
                            <p:childTnLst>
                              <p:par>
                                <p:cTn id="2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9" dur="100"/>
                                        <p:tgtEl>
                                          <p:spTgt spid="4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6900"/>
                            </p:stCondLst>
                            <p:childTnLst>
                              <p:par>
                                <p:cTn id="2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100"/>
                                        <p:tgtEl>
                                          <p:spTgt spid="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7000"/>
                            </p:stCondLst>
                            <p:childTnLst>
                              <p:par>
                                <p:cTn id="2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100"/>
                                        <p:tgtEl>
                                          <p:spTgt spid="4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7100"/>
                            </p:stCondLst>
                            <p:childTnLst>
                              <p:par>
                                <p:cTn id="2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100"/>
                                        <p:tgtEl>
                                          <p:spTgt spid="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7200"/>
                            </p:stCondLst>
                            <p:childTnLst>
                              <p:par>
                                <p:cTn id="2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5" dur="100"/>
                                        <p:tgtEl>
                                          <p:spTgt spid="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7300"/>
                            </p:stCondLst>
                            <p:childTnLst>
                              <p:par>
                                <p:cTn id="2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9" dur="100"/>
                                        <p:tgtEl>
                                          <p:spTgt spid="4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7400"/>
                            </p:stCondLst>
                            <p:childTnLst>
                              <p:par>
                                <p:cTn id="3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"/>
                                        <p:tgtEl>
                                          <p:spTgt spid="4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75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"/>
                                        <p:tgtEl>
                                          <p:spTgt spid="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76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"/>
                                        <p:tgtEl>
                                          <p:spTgt spid="4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77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"/>
                                        <p:tgtEl>
                                          <p:spTgt spid="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78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"/>
                                        <p:tgtEl>
                                          <p:spTgt spid="4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79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"/>
                                        <p:tgtEl>
                                          <p:spTgt spid="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8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"/>
                                        <p:tgtEl>
                                          <p:spTgt spid="4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81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"/>
                                        <p:tgtEl>
                                          <p:spTgt spid="4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82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"/>
                                        <p:tgtEl>
                                          <p:spTgt spid="4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83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"/>
                                        <p:tgtEl>
                                          <p:spTgt spid="4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8400"/>
                            </p:stCondLst>
                            <p:childTnLst>
                              <p:par>
                                <p:cTn id="3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3" dur="100"/>
                                        <p:tgtEl>
                                          <p:spTgt spid="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8500"/>
                            </p:stCondLst>
                            <p:childTnLst>
                              <p:par>
                                <p:cTn id="3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7" dur="100"/>
                                        <p:tgtEl>
                                          <p:spTgt spid="4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8600"/>
                            </p:stCondLst>
                            <p:childTnLst>
                              <p:par>
                                <p:cTn id="3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1" dur="100"/>
                                        <p:tgtEl>
                                          <p:spTgt spid="4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8700"/>
                            </p:stCondLst>
                            <p:childTnLst>
                              <p:par>
                                <p:cTn id="3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5" dur="100"/>
                                        <p:tgtEl>
                                          <p:spTgt spid="4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8800"/>
                            </p:stCondLst>
                            <p:childTnLst>
                              <p:par>
                                <p:cTn id="3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9" dur="100"/>
                                        <p:tgtEl>
                                          <p:spTgt spid="4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0" fill="hold">
                            <p:stCondLst>
                              <p:cond delay="8900"/>
                            </p:stCondLst>
                            <p:childTnLst>
                              <p:par>
                                <p:cTn id="3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3" dur="100"/>
                                        <p:tgtEl>
                                          <p:spTgt spid="4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9000"/>
                            </p:stCondLst>
                            <p:childTnLst>
                              <p:par>
                                <p:cTn id="3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7" dur="100"/>
                                        <p:tgtEl>
                                          <p:spTgt spid="4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8" fill="hold">
                            <p:stCondLst>
                              <p:cond delay="9100"/>
                            </p:stCondLst>
                            <p:childTnLst>
                              <p:par>
                                <p:cTn id="3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1" dur="100"/>
                                        <p:tgtEl>
                                          <p:spTgt spid="4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9200"/>
                            </p:stCondLst>
                            <p:childTnLst>
                              <p:par>
                                <p:cTn id="3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5" dur="100"/>
                                        <p:tgtEl>
                                          <p:spTgt spid="4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9300"/>
                            </p:stCondLst>
                            <p:childTnLst>
                              <p:par>
                                <p:cTn id="3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100"/>
                                        <p:tgtEl>
                                          <p:spTgt spid="4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9400"/>
                            </p:stCondLst>
                            <p:childTnLst>
                              <p:par>
                                <p:cTn id="3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3" dur="100"/>
                                        <p:tgtEl>
                                          <p:spTgt spid="4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9500"/>
                            </p:stCondLst>
                            <p:childTnLst>
                              <p:par>
                                <p:cTn id="3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7" dur="100"/>
                                        <p:tgtEl>
                                          <p:spTgt spid="4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9600"/>
                            </p:stCondLst>
                            <p:childTnLst>
                              <p:par>
                                <p:cTn id="3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1" dur="100"/>
                                        <p:tgtEl>
                                          <p:spTgt spid="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>
                            <p:stCondLst>
                              <p:cond delay="9700"/>
                            </p:stCondLst>
                            <p:childTnLst>
                              <p:par>
                                <p:cTn id="3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100"/>
                                        <p:tgtEl>
                                          <p:spTgt spid="4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9800"/>
                            </p:stCondLst>
                            <p:childTnLst>
                              <p:par>
                                <p:cTn id="3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9" dur="100"/>
                                        <p:tgtEl>
                                          <p:spTgt spid="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0" fill="hold">
                            <p:stCondLst>
                              <p:cond delay="9900"/>
                            </p:stCondLst>
                            <p:childTnLst>
                              <p:par>
                                <p:cTn id="4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100"/>
                                        <p:tgtEl>
                                          <p:spTgt spid="4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7" dur="100"/>
                                        <p:tgtEl>
                                          <p:spTgt spid="4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8" fill="hold">
                            <p:stCondLst>
                              <p:cond delay="10100"/>
                            </p:stCondLst>
                            <p:childTnLst>
                              <p:par>
                                <p:cTn id="4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1" dur="100"/>
                                        <p:tgtEl>
                                          <p:spTgt spid="4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10200"/>
                            </p:stCondLst>
                            <p:childTnLst>
                              <p:par>
                                <p:cTn id="4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5" dur="100"/>
                                        <p:tgtEl>
                                          <p:spTgt spid="4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6" fill="hold">
                            <p:stCondLst>
                              <p:cond delay="10300"/>
                            </p:stCondLst>
                            <p:childTnLst>
                              <p:par>
                                <p:cTn id="4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9" dur="100"/>
                                        <p:tgtEl>
                                          <p:spTgt spid="4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0" fill="hold">
                            <p:stCondLst>
                              <p:cond delay="10400"/>
                            </p:stCondLst>
                            <p:childTnLst>
                              <p:par>
                                <p:cTn id="4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3" dur="100"/>
                                        <p:tgtEl>
                                          <p:spTgt spid="4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7" dur="100"/>
                                        <p:tgtEl>
                                          <p:spTgt spid="4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8" fill="hold">
                            <p:stCondLst>
                              <p:cond delay="10600"/>
                            </p:stCondLst>
                            <p:childTnLst>
                              <p:par>
                                <p:cTn id="4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1" dur="100"/>
                                        <p:tgtEl>
                                          <p:spTgt spid="4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2" fill="hold">
                            <p:stCondLst>
                              <p:cond delay="10700"/>
                            </p:stCondLst>
                            <p:childTnLst>
                              <p:par>
                                <p:cTn id="4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5" dur="100"/>
                                        <p:tgtEl>
                                          <p:spTgt spid="4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800"/>
                            </p:stCondLst>
                            <p:childTnLst>
                              <p:par>
                                <p:cTn id="4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9" dur="100"/>
                                        <p:tgtEl>
                                          <p:spTgt spid="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0" fill="hold">
                            <p:stCondLst>
                              <p:cond delay="10900"/>
                            </p:stCondLst>
                            <p:childTnLst>
                              <p:par>
                                <p:cTn id="4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3" dur="100"/>
                                        <p:tgtEl>
                                          <p:spTgt spid="4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7" dur="100"/>
                                        <p:tgtEl>
                                          <p:spTgt spid="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8" fill="hold">
                            <p:stCondLst>
                              <p:cond delay="11100"/>
                            </p:stCondLst>
                            <p:childTnLst>
                              <p:par>
                                <p:cTn id="4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1" dur="100"/>
                                        <p:tgtEl>
                                          <p:spTgt spid="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2" fill="hold">
                            <p:stCondLst>
                              <p:cond delay="11200"/>
                            </p:stCondLst>
                            <p:childTnLst>
                              <p:par>
                                <p:cTn id="4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5" dur="100"/>
                                        <p:tgtEl>
                                          <p:spTgt spid="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6" fill="hold">
                            <p:stCondLst>
                              <p:cond delay="11300"/>
                            </p:stCondLst>
                            <p:childTnLst>
                              <p:par>
                                <p:cTn id="4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9" dur="100"/>
                                        <p:tgtEl>
                                          <p:spTgt spid="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0" fill="hold">
                            <p:stCondLst>
                              <p:cond delay="11400"/>
                            </p:stCondLst>
                            <p:childTnLst>
                              <p:par>
                                <p:cTn id="4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3" dur="100"/>
                                        <p:tgtEl>
                                          <p:spTgt spid="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4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7" dur="100"/>
                                        <p:tgtEl>
                                          <p:spTgt spid="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8" fill="hold">
                            <p:stCondLst>
                              <p:cond delay="11600"/>
                            </p:stCondLst>
                            <p:childTnLst>
                              <p:par>
                                <p:cTn id="4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1" dur="100"/>
                                        <p:tgtEl>
                                          <p:spTgt spid="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2" fill="hold">
                            <p:stCondLst>
                              <p:cond delay="11700"/>
                            </p:stCondLst>
                            <p:childTnLst>
                              <p:par>
                                <p:cTn id="4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5" dur="100"/>
                                        <p:tgtEl>
                                          <p:spTgt spid="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11800"/>
                            </p:stCondLst>
                            <p:childTnLst>
                              <p:par>
                                <p:cTn id="4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9" dur="100"/>
                                        <p:tgtEl>
                                          <p:spTgt spid="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0" fill="hold">
                            <p:stCondLst>
                              <p:cond delay="11900"/>
                            </p:stCondLst>
                            <p:childTnLst>
                              <p:par>
                                <p:cTn id="4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3" dur="100"/>
                                        <p:tgtEl>
                                          <p:spTgt spid="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7" dur="100"/>
                                        <p:tgtEl>
                                          <p:spTgt spid="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8" fill="hold">
                            <p:stCondLst>
                              <p:cond delay="12100"/>
                            </p:stCondLst>
                            <p:childTnLst>
                              <p:par>
                                <p:cTn id="4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1" dur="100"/>
                                        <p:tgtEl>
                                          <p:spTgt spid="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2" fill="hold">
                            <p:stCondLst>
                              <p:cond delay="12200"/>
                            </p:stCondLst>
                            <p:childTnLst>
                              <p:par>
                                <p:cTn id="4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5" dur="100"/>
                                        <p:tgtEl>
                                          <p:spTgt spid="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6" fill="hold">
                            <p:stCondLst>
                              <p:cond delay="12300"/>
                            </p:stCondLst>
                            <p:childTnLst>
                              <p:par>
                                <p:cTn id="4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9" dur="100"/>
                                        <p:tgtEl>
                                          <p:spTgt spid="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0" fill="hold">
                            <p:stCondLst>
                              <p:cond delay="12400"/>
                            </p:stCondLst>
                            <p:childTnLst>
                              <p:par>
                                <p:cTn id="5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3" dur="100"/>
                                        <p:tgtEl>
                                          <p:spTgt spid="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7" dur="100"/>
                                        <p:tgtEl>
                                          <p:spTgt spid="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8" fill="hold">
                            <p:stCondLst>
                              <p:cond delay="12600"/>
                            </p:stCondLst>
                            <p:childTnLst>
                              <p:par>
                                <p:cTn id="5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1" dur="100"/>
                                        <p:tgtEl>
                                          <p:spTgt spid="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2" fill="hold">
                            <p:stCondLst>
                              <p:cond delay="12700"/>
                            </p:stCondLst>
                            <p:childTnLst>
                              <p:par>
                                <p:cTn id="5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5" dur="100"/>
                                        <p:tgtEl>
                                          <p:spTgt spid="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6" fill="hold">
                            <p:stCondLst>
                              <p:cond delay="12800"/>
                            </p:stCondLst>
                            <p:childTnLst>
                              <p:par>
                                <p:cTn id="5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9" dur="100"/>
                                        <p:tgtEl>
                                          <p:spTgt spid="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0" fill="hold">
                            <p:stCondLst>
                              <p:cond delay="12900"/>
                            </p:stCondLst>
                            <p:childTnLst>
                              <p:par>
                                <p:cTn id="5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3" dur="100"/>
                                        <p:tgtEl>
                                          <p:spTgt spid="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7" dur="100"/>
                                        <p:tgtEl>
                                          <p:spTgt spid="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8" fill="hold">
                            <p:stCondLst>
                              <p:cond delay="13100"/>
                            </p:stCondLst>
                            <p:childTnLst>
                              <p:par>
                                <p:cTn id="5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1" dur="100"/>
                                        <p:tgtEl>
                                          <p:spTgt spid="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2" fill="hold">
                            <p:stCondLst>
                              <p:cond delay="13200"/>
                            </p:stCondLst>
                            <p:childTnLst>
                              <p:par>
                                <p:cTn id="5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5" dur="100"/>
                                        <p:tgtEl>
                                          <p:spTgt spid="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6" fill="hold">
                            <p:stCondLst>
                              <p:cond delay="13300"/>
                            </p:stCondLst>
                            <p:childTnLst>
                              <p:par>
                                <p:cTn id="5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9" dur="100"/>
                                        <p:tgtEl>
                                          <p:spTgt spid="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0" fill="hold">
                            <p:stCondLst>
                              <p:cond delay="13400"/>
                            </p:stCondLst>
                            <p:childTnLst>
                              <p:par>
                                <p:cTn id="5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3" dur="100"/>
                                        <p:tgtEl>
                                          <p:spTgt spid="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13500"/>
                            </p:stCondLst>
                            <p:childTnLst>
                              <p:par>
                                <p:cTn id="5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7" dur="100"/>
                                        <p:tgtEl>
                                          <p:spTgt spid="4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13600"/>
                            </p:stCondLst>
                            <p:childTnLst>
                              <p:par>
                                <p:cTn id="5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1" dur="100"/>
                                        <p:tgtEl>
                                          <p:spTgt spid="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13700"/>
                            </p:stCondLst>
                            <p:childTnLst>
                              <p:par>
                                <p:cTn id="5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5" dur="100"/>
                                        <p:tgtEl>
                                          <p:spTgt spid="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6" fill="hold">
                            <p:stCondLst>
                              <p:cond delay="13800"/>
                            </p:stCondLst>
                            <p:childTnLst>
                              <p:par>
                                <p:cTn id="5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9" dur="100"/>
                                        <p:tgtEl>
                                          <p:spTgt spid="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0" fill="hold">
                            <p:stCondLst>
                              <p:cond delay="13900"/>
                            </p:stCondLst>
                            <p:childTnLst>
                              <p:par>
                                <p:cTn id="5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3" dur="100"/>
                                        <p:tgtEl>
                                          <p:spTgt spid="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7" dur="100"/>
                                        <p:tgtEl>
                                          <p:spTgt spid="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8" fill="hold">
                            <p:stCondLst>
                              <p:cond delay="14100"/>
                            </p:stCondLst>
                            <p:childTnLst>
                              <p:par>
                                <p:cTn id="5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1" dur="100"/>
                                        <p:tgtEl>
                                          <p:spTgt spid="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14200"/>
                            </p:stCondLst>
                            <p:childTnLst>
                              <p:par>
                                <p:cTn id="5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5" dur="100"/>
                                        <p:tgtEl>
                                          <p:spTgt spid="4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6" fill="hold">
                            <p:stCondLst>
                              <p:cond delay="14300"/>
                            </p:stCondLst>
                            <p:childTnLst>
                              <p:par>
                                <p:cTn id="5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9" dur="100"/>
                                        <p:tgtEl>
                                          <p:spTgt spid="4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0" fill="hold">
                            <p:stCondLst>
                              <p:cond delay="14400"/>
                            </p:stCondLst>
                            <p:childTnLst>
                              <p:par>
                                <p:cTn id="5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3" dur="100"/>
                                        <p:tgtEl>
                                          <p:spTgt spid="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4" fill="hold">
                            <p:stCondLst>
                              <p:cond delay="14500"/>
                            </p:stCondLst>
                            <p:childTnLst>
                              <p:par>
                                <p:cTn id="5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7" dur="100"/>
                                        <p:tgtEl>
                                          <p:spTgt spid="4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8" fill="hold">
                            <p:stCondLst>
                              <p:cond delay="14600"/>
                            </p:stCondLst>
                            <p:childTnLst>
                              <p:par>
                                <p:cTn id="5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1" dur="100"/>
                                        <p:tgtEl>
                                          <p:spTgt spid="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2" fill="hold">
                            <p:stCondLst>
                              <p:cond delay="14700"/>
                            </p:stCondLst>
                            <p:childTnLst>
                              <p:par>
                                <p:cTn id="5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5" dur="100"/>
                                        <p:tgtEl>
                                          <p:spTgt spid="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6" fill="hold">
                            <p:stCondLst>
                              <p:cond delay="14800"/>
                            </p:stCondLst>
                            <p:childTnLst>
                              <p:par>
                                <p:cTn id="5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9" dur="100"/>
                                        <p:tgtEl>
                                          <p:spTgt spid="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0" fill="hold">
                            <p:stCondLst>
                              <p:cond delay="14900"/>
                            </p:stCondLst>
                            <p:childTnLst>
                              <p:par>
                                <p:cTn id="6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3" dur="100"/>
                                        <p:tgtEl>
                                          <p:spTgt spid="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7" dur="100"/>
                                        <p:tgtEl>
                                          <p:spTgt spid="4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8" fill="hold">
                            <p:stCondLst>
                              <p:cond delay="15100"/>
                            </p:stCondLst>
                            <p:childTnLst>
                              <p:par>
                                <p:cTn id="6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1" dur="100"/>
                                        <p:tgtEl>
                                          <p:spTgt spid="4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2" fill="hold">
                            <p:stCondLst>
                              <p:cond delay="15200"/>
                            </p:stCondLst>
                            <p:childTnLst>
                              <p:par>
                                <p:cTn id="6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5" dur="100"/>
                                        <p:tgtEl>
                                          <p:spTgt spid="4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6" fill="hold">
                            <p:stCondLst>
                              <p:cond delay="15300"/>
                            </p:stCondLst>
                            <p:childTnLst>
                              <p:par>
                                <p:cTn id="6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9" dur="100"/>
                                        <p:tgtEl>
                                          <p:spTgt spid="4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0" fill="hold">
                            <p:stCondLst>
                              <p:cond delay="15400"/>
                            </p:stCondLst>
                            <p:childTnLst>
                              <p:par>
                                <p:cTn id="6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3" dur="100"/>
                                        <p:tgtEl>
                                          <p:spTgt spid="4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6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7" dur="100"/>
                                        <p:tgtEl>
                                          <p:spTgt spid="4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5600"/>
                            </p:stCondLst>
                            <p:childTnLst>
                              <p:par>
                                <p:cTn id="6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1" dur="100"/>
                                        <p:tgtEl>
                                          <p:spTgt spid="4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2" fill="hold">
                            <p:stCondLst>
                              <p:cond delay="15700"/>
                            </p:stCondLst>
                            <p:childTnLst>
                              <p:par>
                                <p:cTn id="6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5" dur="100"/>
                                        <p:tgtEl>
                                          <p:spTgt spid="4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6" fill="hold">
                            <p:stCondLst>
                              <p:cond delay="15800"/>
                            </p:stCondLst>
                            <p:childTnLst>
                              <p:par>
                                <p:cTn id="6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9" dur="100"/>
                                        <p:tgtEl>
                                          <p:spTgt spid="4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15900"/>
                            </p:stCondLst>
                            <p:childTnLst>
                              <p:par>
                                <p:cTn id="6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3" dur="100"/>
                                        <p:tgtEl>
                                          <p:spTgt spid="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7" dur="100"/>
                                        <p:tgtEl>
                                          <p:spTgt spid="4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16100"/>
                            </p:stCondLst>
                            <p:childTnLst>
                              <p:par>
                                <p:cTn id="6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1" dur="100"/>
                                        <p:tgtEl>
                                          <p:spTgt spid="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2" fill="hold">
                            <p:stCondLst>
                              <p:cond delay="16200"/>
                            </p:stCondLst>
                            <p:childTnLst>
                              <p:par>
                                <p:cTn id="6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5" dur="100"/>
                                        <p:tgtEl>
                                          <p:spTgt spid="4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6" fill="hold">
                            <p:stCondLst>
                              <p:cond delay="16300"/>
                            </p:stCondLst>
                            <p:childTnLst>
                              <p:par>
                                <p:cTn id="6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9" dur="100"/>
                                        <p:tgtEl>
                                          <p:spTgt spid="4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16400"/>
                            </p:stCondLst>
                            <p:childTnLst>
                              <p:par>
                                <p:cTn id="6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3" dur="100"/>
                                        <p:tgtEl>
                                          <p:spTgt spid="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6500"/>
                            </p:stCondLst>
                            <p:childTnLst>
                              <p:par>
                                <p:cTn id="6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7" dur="100"/>
                                        <p:tgtEl>
                                          <p:spTgt spid="4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8" fill="hold">
                            <p:stCondLst>
                              <p:cond delay="16600"/>
                            </p:stCondLst>
                            <p:childTnLst>
                              <p:par>
                                <p:cTn id="6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1" dur="100"/>
                                        <p:tgtEl>
                                          <p:spTgt spid="4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16700"/>
                            </p:stCondLst>
                            <p:childTnLst>
                              <p:par>
                                <p:cTn id="6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5" dur="100"/>
                                        <p:tgtEl>
                                          <p:spTgt spid="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16800"/>
                            </p:stCondLst>
                            <p:childTnLst>
                              <p:par>
                                <p:cTn id="6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9" dur="100"/>
                                        <p:tgtEl>
                                          <p:spTgt spid="4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0" fill="hold">
                            <p:stCondLst>
                              <p:cond delay="16900"/>
                            </p:stCondLst>
                            <p:childTnLst>
                              <p:par>
                                <p:cTn id="6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3" dur="100"/>
                                        <p:tgtEl>
                                          <p:spTgt spid="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7" dur="100"/>
                                        <p:tgtEl>
                                          <p:spTgt spid="4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8" fill="hold">
                            <p:stCondLst>
                              <p:cond delay="17100"/>
                            </p:stCondLst>
                            <p:childTnLst>
                              <p:par>
                                <p:cTn id="6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1" dur="100"/>
                                        <p:tgtEl>
                                          <p:spTgt spid="4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2" fill="hold">
                            <p:stCondLst>
                              <p:cond delay="17200"/>
                            </p:stCondLst>
                            <p:childTnLst>
                              <p:par>
                                <p:cTn id="6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5" dur="100"/>
                                        <p:tgtEl>
                                          <p:spTgt spid="4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6" fill="hold">
                            <p:stCondLst>
                              <p:cond delay="17300"/>
                            </p:stCondLst>
                            <p:childTnLst>
                              <p:par>
                                <p:cTn id="6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9" dur="100"/>
                                        <p:tgtEl>
                                          <p:spTgt spid="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0" fill="hold">
                            <p:stCondLst>
                              <p:cond delay="17400"/>
                            </p:stCondLst>
                            <p:childTnLst>
                              <p:par>
                                <p:cTn id="7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3" dur="100"/>
                                        <p:tgtEl>
                                          <p:spTgt spid="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4" fill="hold">
                            <p:stCondLst>
                              <p:cond delay="17500"/>
                            </p:stCondLst>
                            <p:childTnLst>
                              <p:par>
                                <p:cTn id="7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7" dur="100"/>
                                        <p:tgtEl>
                                          <p:spTgt spid="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8" fill="hold">
                            <p:stCondLst>
                              <p:cond delay="17600"/>
                            </p:stCondLst>
                            <p:childTnLst>
                              <p:par>
                                <p:cTn id="7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1" dur="100"/>
                                        <p:tgtEl>
                                          <p:spTgt spid="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2" fill="hold">
                            <p:stCondLst>
                              <p:cond delay="17700"/>
                            </p:stCondLst>
                            <p:childTnLst>
                              <p:par>
                                <p:cTn id="7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5" dur="100"/>
                                        <p:tgtEl>
                                          <p:spTgt spid="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6" fill="hold">
                            <p:stCondLst>
                              <p:cond delay="17800"/>
                            </p:stCondLst>
                            <p:childTnLst>
                              <p:par>
                                <p:cTn id="7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9" dur="100"/>
                                        <p:tgtEl>
                                          <p:spTgt spid="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0" fill="hold">
                            <p:stCondLst>
                              <p:cond delay="17900"/>
                            </p:stCondLst>
                            <p:childTnLst>
                              <p:par>
                                <p:cTn id="7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3" dur="100"/>
                                        <p:tgtEl>
                                          <p:spTgt spid="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7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7" dur="100"/>
                                        <p:tgtEl>
                                          <p:spTgt spid="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8" fill="hold">
                            <p:stCondLst>
                              <p:cond delay="18100"/>
                            </p:stCondLst>
                            <p:childTnLst>
                              <p:par>
                                <p:cTn id="7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1" dur="100"/>
                                        <p:tgtEl>
                                          <p:spTgt spid="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2" fill="hold">
                            <p:stCondLst>
                              <p:cond delay="18200"/>
                            </p:stCondLst>
                            <p:childTnLst>
                              <p:par>
                                <p:cTn id="7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5" dur="100"/>
                                        <p:tgtEl>
                                          <p:spTgt spid="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6" fill="hold">
                            <p:stCondLst>
                              <p:cond delay="18300"/>
                            </p:stCondLst>
                            <p:childTnLst>
                              <p:par>
                                <p:cTn id="7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9" dur="100"/>
                                        <p:tgtEl>
                                          <p:spTgt spid="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0" fill="hold">
                            <p:stCondLst>
                              <p:cond delay="18400"/>
                            </p:stCondLst>
                            <p:childTnLst>
                              <p:par>
                                <p:cTn id="7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3" dur="100"/>
                                        <p:tgtEl>
                                          <p:spTgt spid="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4" fill="hold">
                            <p:stCondLst>
                              <p:cond delay="18500"/>
                            </p:stCondLst>
                            <p:childTnLst>
                              <p:par>
                                <p:cTn id="7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7" dur="100"/>
                                        <p:tgtEl>
                                          <p:spTgt spid="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8" fill="hold">
                            <p:stCondLst>
                              <p:cond delay="18600"/>
                            </p:stCondLst>
                            <p:childTnLst>
                              <p:par>
                                <p:cTn id="7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1" dur="100"/>
                                        <p:tgtEl>
                                          <p:spTgt spid="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2" fill="hold">
                            <p:stCondLst>
                              <p:cond delay="18700"/>
                            </p:stCondLst>
                            <p:childTnLst>
                              <p:par>
                                <p:cTn id="7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5" dur="100"/>
                                        <p:tgtEl>
                                          <p:spTgt spid="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6" fill="hold">
                            <p:stCondLst>
                              <p:cond delay="18800"/>
                            </p:stCondLst>
                            <p:childTnLst>
                              <p:par>
                                <p:cTn id="7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9" dur="100"/>
                                        <p:tgtEl>
                                          <p:spTgt spid="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0" fill="hold">
                            <p:stCondLst>
                              <p:cond delay="18900"/>
                            </p:stCondLst>
                            <p:childTnLst>
                              <p:par>
                                <p:cTn id="7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3" dur="100"/>
                                        <p:tgtEl>
                                          <p:spTgt spid="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4" fill="hold">
                            <p:stCondLst>
                              <p:cond delay="19000"/>
                            </p:stCondLst>
                            <p:childTnLst>
                              <p:par>
                                <p:cTn id="7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7" dur="100"/>
                                        <p:tgtEl>
                                          <p:spTgt spid="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8" fill="hold">
                            <p:stCondLst>
                              <p:cond delay="19100"/>
                            </p:stCondLst>
                            <p:childTnLst>
                              <p:par>
                                <p:cTn id="7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1" dur="100"/>
                                        <p:tgtEl>
                                          <p:spTgt spid="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2" fill="hold">
                            <p:stCondLst>
                              <p:cond delay="19200"/>
                            </p:stCondLst>
                            <p:childTnLst>
                              <p:par>
                                <p:cTn id="7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5" dur="100"/>
                                        <p:tgtEl>
                                          <p:spTgt spid="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6" fill="hold">
                            <p:stCondLst>
                              <p:cond delay="19300"/>
                            </p:stCondLst>
                            <p:childTnLst>
                              <p:par>
                                <p:cTn id="7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9" dur="100"/>
                                        <p:tgtEl>
                                          <p:spTgt spid="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0" fill="hold">
                            <p:stCondLst>
                              <p:cond delay="19400"/>
                            </p:stCondLst>
                            <p:childTnLst>
                              <p:par>
                                <p:cTn id="7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3" dur="100"/>
                                        <p:tgtEl>
                                          <p:spTgt spid="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4" fill="hold">
                            <p:stCondLst>
                              <p:cond delay="19500"/>
                            </p:stCondLst>
                            <p:childTnLst>
                              <p:par>
                                <p:cTn id="7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7" dur="100"/>
                                        <p:tgtEl>
                                          <p:spTgt spid="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8" fill="hold">
                            <p:stCondLst>
                              <p:cond delay="19600"/>
                            </p:stCondLst>
                            <p:childTnLst>
                              <p:par>
                                <p:cTn id="7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1" dur="100"/>
                                        <p:tgtEl>
                                          <p:spTgt spid="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2" fill="hold">
                            <p:stCondLst>
                              <p:cond delay="19700"/>
                            </p:stCondLst>
                            <p:childTnLst>
                              <p:par>
                                <p:cTn id="7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5" dur="100"/>
                                        <p:tgtEl>
                                          <p:spTgt spid="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6" fill="hold">
                            <p:stCondLst>
                              <p:cond delay="19800"/>
                            </p:stCondLst>
                            <p:childTnLst>
                              <p:par>
                                <p:cTn id="7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9" dur="100"/>
                                        <p:tgtEl>
                                          <p:spTgt spid="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0" fill="hold">
                            <p:stCondLst>
                              <p:cond delay="19900"/>
                            </p:stCondLst>
                            <p:childTnLst>
                              <p:par>
                                <p:cTn id="8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3" dur="100"/>
                                        <p:tgtEl>
                                          <p:spTgt spid="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7" dur="1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8" fill="hold">
                            <p:stCondLst>
                              <p:cond delay="20100"/>
                            </p:stCondLst>
                            <p:childTnLst>
                              <p:par>
                                <p:cTn id="8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1" dur="1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2" fill="hold">
                            <p:stCondLst>
                              <p:cond delay="20200"/>
                            </p:stCondLst>
                            <p:childTnLst>
                              <p:par>
                                <p:cTn id="8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5" dur="1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6" fill="hold">
                            <p:stCondLst>
                              <p:cond delay="20300"/>
                            </p:stCondLst>
                            <p:childTnLst>
                              <p:par>
                                <p:cTn id="8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9" dur="1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0" fill="hold">
                            <p:stCondLst>
                              <p:cond delay="20400"/>
                            </p:stCondLst>
                            <p:childTnLst>
                              <p:par>
                                <p:cTn id="8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3" dur="1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4" fill="hold">
                            <p:stCondLst>
                              <p:cond delay="20500"/>
                            </p:stCondLst>
                            <p:childTnLst>
                              <p:par>
                                <p:cTn id="8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7" dur="1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8" fill="hold">
                            <p:stCondLst>
                              <p:cond delay="20600"/>
                            </p:stCondLst>
                            <p:childTnLst>
                              <p:par>
                                <p:cTn id="8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1" dur="1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2" fill="hold">
                            <p:stCondLst>
                              <p:cond delay="20700"/>
                            </p:stCondLst>
                            <p:childTnLst>
                              <p:par>
                                <p:cTn id="8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5" dur="1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6" fill="hold">
                            <p:stCondLst>
                              <p:cond delay="20800"/>
                            </p:stCondLst>
                            <p:childTnLst>
                              <p:par>
                                <p:cTn id="8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9" dur="100"/>
                                        <p:tgtEl>
                                          <p:spTgt spid="4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0" fill="hold">
                            <p:stCondLst>
                              <p:cond delay="20900"/>
                            </p:stCondLst>
                            <p:childTnLst>
                              <p:par>
                                <p:cTn id="8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3" dur="100"/>
                                        <p:tgtEl>
                                          <p:spTgt spid="4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4" fill="hold">
                            <p:stCondLst>
                              <p:cond delay="21000"/>
                            </p:stCondLst>
                            <p:childTnLst>
                              <p:par>
                                <p:cTn id="8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7" dur="1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8" fill="hold">
                            <p:stCondLst>
                              <p:cond delay="21100"/>
                            </p:stCondLst>
                            <p:childTnLst>
                              <p:par>
                                <p:cTn id="8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1" dur="100"/>
                                        <p:tgtEl>
                                          <p:spTgt spid="4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2" fill="hold">
                            <p:stCondLst>
                              <p:cond delay="21200"/>
                            </p:stCondLst>
                            <p:childTnLst>
                              <p:par>
                                <p:cTn id="8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5" dur="100"/>
                                        <p:tgtEl>
                                          <p:spTgt spid="4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6" fill="hold">
                            <p:stCondLst>
                              <p:cond delay="21300"/>
                            </p:stCondLst>
                            <p:childTnLst>
                              <p:par>
                                <p:cTn id="8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9" dur="1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0" fill="hold">
                            <p:stCondLst>
                              <p:cond delay="21400"/>
                            </p:stCondLst>
                            <p:childTnLst>
                              <p:par>
                                <p:cTn id="8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3" dur="100"/>
                                        <p:tgtEl>
                                          <p:spTgt spid="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4" fill="hold">
                            <p:stCondLst>
                              <p:cond delay="21500"/>
                            </p:stCondLst>
                            <p:childTnLst>
                              <p:par>
                                <p:cTn id="8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7" dur="100"/>
                                        <p:tgtEl>
                                          <p:spTgt spid="4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8" fill="hold">
                            <p:stCondLst>
                              <p:cond delay="21600"/>
                            </p:stCondLst>
                            <p:childTnLst>
                              <p:par>
                                <p:cTn id="8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1" dur="1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2" fill="hold">
                            <p:stCondLst>
                              <p:cond delay="21700"/>
                            </p:stCondLst>
                            <p:childTnLst>
                              <p:par>
                                <p:cTn id="8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5" dur="10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6" fill="hold">
                            <p:stCondLst>
                              <p:cond delay="21800"/>
                            </p:stCondLst>
                            <p:childTnLst>
                              <p:par>
                                <p:cTn id="8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10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0" fill="hold">
                            <p:stCondLst>
                              <p:cond delay="21900"/>
                            </p:stCondLst>
                            <p:childTnLst>
                              <p:par>
                                <p:cTn id="8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3" dur="1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4" fill="hold">
                            <p:stCondLst>
                              <p:cond delay="22000"/>
                            </p:stCondLst>
                            <p:childTnLst>
                              <p:par>
                                <p:cTn id="8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7" dur="10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8" fill="hold">
                            <p:stCondLst>
                              <p:cond delay="22100"/>
                            </p:stCondLst>
                            <p:childTnLst>
                              <p:par>
                                <p:cTn id="8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1" dur="10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2" fill="hold">
                            <p:stCondLst>
                              <p:cond delay="22200"/>
                            </p:stCondLst>
                            <p:childTnLst>
                              <p:par>
                                <p:cTn id="8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5" dur="1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6" fill="hold">
                            <p:stCondLst>
                              <p:cond delay="22300"/>
                            </p:stCondLst>
                            <p:childTnLst>
                              <p:par>
                                <p:cTn id="8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9" dur="100"/>
                                        <p:tgtEl>
                                          <p:spTgt spid="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0" fill="hold">
                            <p:stCondLst>
                              <p:cond delay="22400"/>
                            </p:stCondLst>
                            <p:childTnLst>
                              <p:par>
                                <p:cTn id="9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3" dur="100"/>
                                        <p:tgtEl>
                                          <p:spTgt spid="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4" fill="hold">
                            <p:stCondLst>
                              <p:cond delay="22500"/>
                            </p:stCondLst>
                            <p:childTnLst>
                              <p:par>
                                <p:cTn id="9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7" dur="1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8" fill="hold">
                            <p:stCondLst>
                              <p:cond delay="22600"/>
                            </p:stCondLst>
                            <p:childTnLst>
                              <p:par>
                                <p:cTn id="9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1" dur="100"/>
                                        <p:tgtEl>
                                          <p:spTgt spid="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2" fill="hold">
                            <p:stCondLst>
                              <p:cond delay="22700"/>
                            </p:stCondLst>
                            <p:childTnLst>
                              <p:par>
                                <p:cTn id="9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5" dur="100"/>
                                        <p:tgtEl>
                                          <p:spTgt spid="4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6" fill="hold">
                            <p:stCondLst>
                              <p:cond delay="22800"/>
                            </p:stCondLst>
                            <p:childTnLst>
                              <p:par>
                                <p:cTn id="9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9" dur="1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0" fill="hold">
                            <p:stCondLst>
                              <p:cond delay="22900"/>
                            </p:stCondLst>
                            <p:childTnLst>
                              <p:par>
                                <p:cTn id="9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3" dur="100"/>
                                        <p:tgtEl>
                                          <p:spTgt spid="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4" fill="hold">
                            <p:stCondLst>
                              <p:cond delay="23000"/>
                            </p:stCondLst>
                            <p:childTnLst>
                              <p:par>
                                <p:cTn id="9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7" dur="100"/>
                                        <p:tgtEl>
                                          <p:spTgt spid="4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8" fill="hold">
                            <p:stCondLst>
                              <p:cond delay="23100"/>
                            </p:stCondLst>
                            <p:childTnLst>
                              <p:par>
                                <p:cTn id="9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1" dur="1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2" fill="hold">
                            <p:stCondLst>
                              <p:cond delay="23200"/>
                            </p:stCondLst>
                            <p:childTnLst>
                              <p:par>
                                <p:cTn id="9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5" dur="100"/>
                                        <p:tgtEl>
                                          <p:spTgt spid="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6" fill="hold">
                            <p:stCondLst>
                              <p:cond delay="23300"/>
                            </p:stCondLst>
                            <p:childTnLst>
                              <p:par>
                                <p:cTn id="9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9" dur="100"/>
                                        <p:tgtEl>
                                          <p:spTgt spid="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23400"/>
                            </p:stCondLst>
                            <p:childTnLst>
                              <p:par>
                                <p:cTn id="9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3" dur="100"/>
                                        <p:tgtEl>
                                          <p:spTgt spid="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" grpId="0"/>
      <p:bldP spid="4164" grpId="0" animBg="1"/>
      <p:bldP spid="4165" grpId="0" animBg="1"/>
      <p:bldP spid="4166" grpId="0" animBg="1"/>
      <p:bldP spid="4167" grpId="0" animBg="1"/>
      <p:bldP spid="4168" grpId="0" animBg="1"/>
      <p:bldP spid="4169" grpId="0" animBg="1"/>
      <p:bldP spid="4170" grpId="0" animBg="1"/>
      <p:bldP spid="4171" grpId="0" animBg="1"/>
      <p:bldP spid="4172" grpId="0" animBg="1"/>
      <p:bldP spid="4173" grpId="0" animBg="1"/>
      <p:bldP spid="4174" grpId="0" animBg="1"/>
      <p:bldP spid="4175" grpId="0" animBg="1"/>
      <p:bldP spid="4176" grpId="0" animBg="1"/>
      <p:bldP spid="4177" grpId="0" animBg="1"/>
      <p:bldP spid="4178" grpId="0" animBg="1"/>
      <p:bldP spid="4179" grpId="0" animBg="1"/>
      <p:bldP spid="4180" grpId="0" animBg="1"/>
      <p:bldP spid="4181" grpId="0" animBg="1"/>
      <p:bldP spid="4182" grpId="0" animBg="1"/>
      <p:bldP spid="4183" grpId="0" animBg="1"/>
      <p:bldP spid="4184" grpId="0" animBg="1"/>
      <p:bldP spid="4185" grpId="0" animBg="1"/>
      <p:bldP spid="4186" grpId="0" animBg="1"/>
      <p:bldP spid="4187" grpId="0" animBg="1"/>
      <p:bldP spid="4188" grpId="0" animBg="1"/>
      <p:bldP spid="4189" grpId="0" animBg="1"/>
      <p:bldP spid="4190" grpId="0" animBg="1"/>
      <p:bldP spid="4191" grpId="0" animBg="1"/>
      <p:bldP spid="4192" grpId="0" animBg="1"/>
      <p:bldP spid="4193" grpId="0" animBg="1"/>
      <p:bldP spid="4194" grpId="0" animBg="1"/>
      <p:bldP spid="4195" grpId="0" animBg="1"/>
      <p:bldP spid="4196" grpId="0" animBg="1"/>
      <p:bldP spid="4197" grpId="0" animBg="1"/>
      <p:bldP spid="4198" grpId="0" animBg="1"/>
      <p:bldP spid="4199" grpId="0" animBg="1"/>
      <p:bldP spid="4200" grpId="0" animBg="1"/>
      <p:bldP spid="4201" grpId="0" animBg="1"/>
      <p:bldP spid="4202" grpId="0" animBg="1"/>
      <p:bldP spid="4203" grpId="0" animBg="1"/>
      <p:bldP spid="4204" grpId="0" animBg="1"/>
      <p:bldP spid="4205" grpId="0" animBg="1"/>
      <p:bldP spid="4206" grpId="0" animBg="1"/>
      <p:bldP spid="4207" grpId="0" animBg="1"/>
      <p:bldP spid="4208" grpId="0" animBg="1"/>
      <p:bldP spid="4209" grpId="0" animBg="1"/>
      <p:bldP spid="4210" grpId="0" animBg="1"/>
      <p:bldP spid="4211" grpId="0" animBg="1"/>
      <p:bldP spid="4212" grpId="0" animBg="1"/>
      <p:bldP spid="4213" grpId="0" animBg="1"/>
      <p:bldP spid="4214" grpId="0" animBg="1"/>
      <p:bldP spid="4215" grpId="0" animBg="1"/>
      <p:bldP spid="4216" grpId="0" animBg="1"/>
      <p:bldP spid="4217" grpId="0" animBg="1"/>
      <p:bldP spid="4218" grpId="0" animBg="1"/>
      <p:bldP spid="4219" grpId="0" animBg="1"/>
      <p:bldP spid="4220" grpId="0" animBg="1"/>
      <p:bldP spid="4221" grpId="0" animBg="1"/>
      <p:bldP spid="4222" grpId="0" animBg="1"/>
      <p:bldP spid="4223" grpId="0" animBg="1"/>
      <p:bldP spid="4224" grpId="0" animBg="1"/>
      <p:bldP spid="4225" grpId="0" animBg="1"/>
      <p:bldP spid="4226" grpId="0" animBg="1"/>
      <p:bldP spid="4227" grpId="0" animBg="1"/>
      <p:bldP spid="4228" grpId="0" animBg="1"/>
      <p:bldP spid="4229" grpId="0" animBg="1"/>
      <p:bldP spid="4230" grpId="0" animBg="1"/>
      <p:bldP spid="4231" grpId="0" animBg="1"/>
      <p:bldP spid="4232" grpId="0" animBg="1"/>
      <p:bldP spid="4233" grpId="0" animBg="1"/>
      <p:bldP spid="4234" grpId="0" animBg="1"/>
      <p:bldP spid="4235" grpId="0" animBg="1"/>
      <p:bldP spid="4236" grpId="0" animBg="1"/>
      <p:bldP spid="4237" grpId="0" animBg="1"/>
      <p:bldP spid="4238" grpId="0" animBg="1"/>
      <p:bldP spid="4239" grpId="0" animBg="1"/>
      <p:bldP spid="4240" grpId="0" animBg="1"/>
      <p:bldP spid="4241" grpId="0" animBg="1"/>
      <p:bldP spid="4242" grpId="0" animBg="1"/>
      <p:bldP spid="4243" grpId="0" animBg="1"/>
      <p:bldP spid="4244" grpId="0" animBg="1"/>
      <p:bldP spid="4245" grpId="0" animBg="1"/>
      <p:bldP spid="4246" grpId="0" animBg="1"/>
      <p:bldP spid="4247" grpId="0" animBg="1"/>
      <p:bldP spid="4248" grpId="0" animBg="1"/>
      <p:bldP spid="4249" grpId="0" animBg="1"/>
      <p:bldP spid="4250" grpId="0" animBg="1"/>
      <p:bldP spid="4251" grpId="0" animBg="1"/>
      <p:bldP spid="4252" grpId="0" animBg="1"/>
      <p:bldP spid="4253" grpId="0" animBg="1"/>
      <p:bldP spid="4254" grpId="0" animBg="1"/>
      <p:bldP spid="4255" grpId="0" animBg="1"/>
      <p:bldP spid="4256" grpId="0" animBg="1"/>
      <p:bldP spid="4257" grpId="0" animBg="1"/>
      <p:bldP spid="4258" grpId="0" animBg="1"/>
      <p:bldP spid="4259" grpId="0" animBg="1"/>
      <p:bldP spid="4260" grpId="0" animBg="1"/>
      <p:bldP spid="4261" grpId="0" animBg="1"/>
      <p:bldP spid="4262" grpId="0" animBg="1"/>
      <p:bldP spid="4263" grpId="0" animBg="1"/>
      <p:bldP spid="4264" grpId="0" animBg="1"/>
      <p:bldP spid="4265" grpId="0" animBg="1"/>
      <p:bldP spid="4266" grpId="0" animBg="1"/>
      <p:bldP spid="4267" grpId="0" animBg="1"/>
      <p:bldP spid="4268" grpId="0" animBg="1"/>
      <p:bldP spid="4269" grpId="0" animBg="1"/>
      <p:bldP spid="4270" grpId="0" animBg="1"/>
      <p:bldP spid="4271" grpId="0" animBg="1"/>
      <p:bldP spid="4272" grpId="0" animBg="1"/>
      <p:bldP spid="4273" grpId="0" animBg="1"/>
      <p:bldP spid="4274" grpId="0" animBg="1"/>
      <p:bldP spid="4275" grpId="0" animBg="1"/>
      <p:bldP spid="4276" grpId="0" animBg="1"/>
      <p:bldP spid="4277" grpId="0" animBg="1"/>
      <p:bldP spid="4278" grpId="0" animBg="1"/>
      <p:bldP spid="4279" grpId="0" animBg="1"/>
      <p:bldP spid="4280" grpId="0" animBg="1"/>
      <p:bldP spid="4281" grpId="0" animBg="1"/>
      <p:bldP spid="4282" grpId="0" animBg="1"/>
      <p:bldP spid="4283" grpId="0" animBg="1"/>
      <p:bldP spid="4284" grpId="0" animBg="1"/>
      <p:bldP spid="4285" grpId="0" animBg="1"/>
      <p:bldP spid="4286" grpId="0" animBg="1"/>
      <p:bldP spid="4287" grpId="0" animBg="1"/>
      <p:bldP spid="4288" grpId="0" animBg="1"/>
      <p:bldP spid="4289" grpId="0" animBg="1"/>
      <p:bldP spid="4290" grpId="0" animBg="1"/>
      <p:bldP spid="4291" grpId="0" animBg="1"/>
      <p:bldP spid="4292" grpId="0" animBg="1"/>
      <p:bldP spid="4293" grpId="0" animBg="1"/>
      <p:bldP spid="4294" grpId="0" animBg="1"/>
      <p:bldP spid="4295" grpId="0" animBg="1"/>
      <p:bldP spid="4296" grpId="0" animBg="1"/>
      <p:bldP spid="4297" grpId="0" animBg="1"/>
      <p:bldP spid="4298" grpId="0" animBg="1"/>
      <p:bldP spid="4299" grpId="0" animBg="1"/>
      <p:bldP spid="4300" grpId="0" animBg="1"/>
      <p:bldP spid="4301" grpId="0" animBg="1"/>
      <p:bldP spid="4302" grpId="0" animBg="1"/>
      <p:bldP spid="4303" grpId="0" animBg="1"/>
      <p:bldP spid="4304" grpId="0" animBg="1"/>
      <p:bldP spid="4305" grpId="0" animBg="1"/>
      <p:bldP spid="4306" grpId="0" animBg="1"/>
      <p:bldP spid="4307" grpId="0" animBg="1"/>
      <p:bldP spid="4308" grpId="0" animBg="1"/>
      <p:bldP spid="4309" grpId="0" animBg="1"/>
      <p:bldP spid="4310" grpId="0" animBg="1"/>
      <p:bldP spid="4311" grpId="0" animBg="1"/>
      <p:bldP spid="4312" grpId="0" animBg="1"/>
      <p:bldP spid="4313" grpId="0" animBg="1"/>
      <p:bldP spid="4314" grpId="0" animBg="1"/>
      <p:bldP spid="4315" grpId="0" animBg="1"/>
      <p:bldP spid="4316" grpId="0" animBg="1"/>
      <p:bldP spid="4317" grpId="0" animBg="1"/>
      <p:bldP spid="4318" grpId="0" animBg="1"/>
      <p:bldP spid="4319" grpId="0" animBg="1"/>
      <p:bldP spid="4320" grpId="0" animBg="1"/>
      <p:bldP spid="4321" grpId="0" animBg="1"/>
      <p:bldP spid="4322" grpId="0" animBg="1"/>
      <p:bldP spid="4323" grpId="0" animBg="1"/>
      <p:bldP spid="4324" grpId="0" animBg="1"/>
      <p:bldP spid="4325" grpId="0" animBg="1"/>
      <p:bldP spid="4326" grpId="0" animBg="1"/>
      <p:bldP spid="4327" grpId="0" animBg="1"/>
      <p:bldP spid="4328" grpId="0" animBg="1"/>
      <p:bldP spid="4329" grpId="0" animBg="1"/>
      <p:bldP spid="4330" grpId="0" animBg="1"/>
      <p:bldP spid="4331" grpId="0" animBg="1"/>
      <p:bldP spid="4332" grpId="0" animBg="1"/>
      <p:bldP spid="4333" grpId="0" animBg="1"/>
      <p:bldP spid="4334" grpId="0" animBg="1"/>
      <p:bldP spid="4335" grpId="0" animBg="1"/>
      <p:bldP spid="4336" grpId="0" animBg="1"/>
      <p:bldP spid="4337" grpId="0" animBg="1"/>
      <p:bldP spid="4338" grpId="0" animBg="1"/>
      <p:bldP spid="4339" grpId="0" animBg="1"/>
      <p:bldP spid="4340" grpId="0" animBg="1"/>
      <p:bldP spid="4341" grpId="0" animBg="1"/>
      <p:bldP spid="4342" grpId="0" animBg="1"/>
      <p:bldP spid="4343" grpId="0" animBg="1"/>
      <p:bldP spid="4344" grpId="0" animBg="1"/>
      <p:bldP spid="4345" grpId="0" animBg="1"/>
      <p:bldP spid="4346" grpId="0" animBg="1"/>
      <p:bldP spid="4347" grpId="0" animBg="1"/>
      <p:bldP spid="4348" grpId="0" animBg="1"/>
      <p:bldP spid="4349" grpId="0" animBg="1"/>
      <p:bldP spid="4350" grpId="0" animBg="1"/>
      <p:bldP spid="4351" grpId="0" animBg="1"/>
      <p:bldP spid="4352" grpId="0" animBg="1"/>
      <p:bldP spid="4353" grpId="0" animBg="1"/>
      <p:bldP spid="4354" grpId="0" animBg="1"/>
      <p:bldP spid="4355" grpId="0" animBg="1"/>
      <p:bldP spid="4356" grpId="0" animBg="1"/>
      <p:bldP spid="4357" grpId="0" animBg="1"/>
      <p:bldP spid="4358" grpId="0" animBg="1"/>
      <p:bldP spid="4359" grpId="0" animBg="1"/>
      <p:bldP spid="4360" grpId="0" animBg="1"/>
      <p:bldP spid="4361" grpId="0" animBg="1"/>
      <p:bldP spid="4362" grpId="0" animBg="1"/>
      <p:bldP spid="4128" grpId="0" animBg="1"/>
      <p:bldP spid="4129" grpId="0" animBg="1"/>
      <p:bldP spid="4130" grpId="0" animBg="1"/>
      <p:bldP spid="4131" grpId="0" animBg="1"/>
      <p:bldP spid="4132" grpId="0" animBg="1"/>
      <p:bldP spid="4133" grpId="0" animBg="1"/>
      <p:bldP spid="4134" grpId="0" animBg="1"/>
      <p:bldP spid="4135" grpId="0" animBg="1"/>
      <p:bldP spid="4136" grpId="0" animBg="1"/>
      <p:bldP spid="4137" grpId="0" animBg="1"/>
      <p:bldP spid="4138" grpId="0" animBg="1"/>
      <p:bldP spid="4139" grpId="0" animBg="1"/>
      <p:bldP spid="4140" grpId="0" animBg="1"/>
      <p:bldP spid="4141" grpId="0" animBg="1"/>
      <p:bldP spid="4142" grpId="0" animBg="1"/>
      <p:bldP spid="4143" grpId="0" animBg="1"/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4150" grpId="0" animBg="1"/>
      <p:bldP spid="4151" grpId="0" animBg="1"/>
      <p:bldP spid="4152" grpId="0" animBg="1"/>
      <p:bldP spid="4153" grpId="0" animBg="1"/>
      <p:bldP spid="4154" grpId="0" animBg="1"/>
      <p:bldP spid="4155" grpId="0" animBg="1"/>
      <p:bldP spid="4156" grpId="0" animBg="1"/>
      <p:bldP spid="4157" grpId="0" animBg="1"/>
      <p:bldP spid="4158" grpId="0" animBg="1"/>
      <p:bldP spid="4159" grpId="0" animBg="1"/>
      <p:bldP spid="4160" grpId="0" animBg="1"/>
      <p:bldP spid="4161" grpId="0" animBg="1"/>
      <p:bldP spid="416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FOTO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r="29587"/>
          <a:stretch/>
        </p:blipFill>
        <p:spPr>
          <a:xfrm>
            <a:off x="2456597" y="980728"/>
            <a:ext cx="4230806" cy="40126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DREPT ALB DREPT"/>
          <p:cNvSpPr/>
          <p:nvPr/>
        </p:nvSpPr>
        <p:spPr>
          <a:xfrm>
            <a:off x="4572000" y="0"/>
            <a:ext cx="226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DREPT ALB STANG"/>
          <p:cNvSpPr/>
          <p:nvPr/>
        </p:nvSpPr>
        <p:spPr>
          <a:xfrm>
            <a:off x="2316224" y="0"/>
            <a:ext cx="226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CORTINA STANGA"/>
          <p:cNvSpPr/>
          <p:nvPr/>
        </p:nvSpPr>
        <p:spPr>
          <a:xfrm>
            <a:off x="3995936" y="0"/>
            <a:ext cx="6120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7" name="CORTINA DREAPTA"/>
          <p:cNvSpPr/>
          <p:nvPr/>
        </p:nvSpPr>
        <p:spPr>
          <a:xfrm>
            <a:off x="4536064" y="0"/>
            <a:ext cx="6120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3" name="MANA DREAPTA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2750" r="7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97" r="23135"/>
          <a:stretch/>
        </p:blipFill>
        <p:spPr>
          <a:xfrm flipH="1">
            <a:off x="5043692" y="1412776"/>
            <a:ext cx="2328176" cy="2852912"/>
          </a:xfrm>
          <a:prstGeom prst="rect">
            <a:avLst/>
          </a:prstGeom>
        </p:spPr>
      </p:pic>
      <p:pic>
        <p:nvPicPr>
          <p:cNvPr id="2" name="MANA STANGA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2750" r="75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97" r="23135"/>
          <a:stretch/>
        </p:blipFill>
        <p:spPr>
          <a:xfrm>
            <a:off x="1772132" y="1412776"/>
            <a:ext cx="2328176" cy="2852912"/>
          </a:xfrm>
          <a:prstGeom prst="rect">
            <a:avLst/>
          </a:prstGeom>
        </p:spPr>
      </p:pic>
      <p:sp>
        <p:nvSpPr>
          <p:cNvPr id="5" name="CORTINA INITIALA"/>
          <p:cNvSpPr/>
          <p:nvPr/>
        </p:nvSpPr>
        <p:spPr>
          <a:xfrm>
            <a:off x="3995936" y="0"/>
            <a:ext cx="1152128" cy="6858000"/>
          </a:xfrm>
          <a:prstGeom prst="rect">
            <a:avLst/>
          </a:prstGeom>
          <a:solidFill>
            <a:srgbClr val="92D05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09951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6" grpId="0" animBg="1"/>
      <p:bldP spid="6" grpId="1" animBg="1"/>
      <p:bldP spid="7" grpId="0" animBg="1"/>
      <p:bldP spid="7" grpId="1" animBg="1"/>
      <p:bldP spid="5" grpId="0" animBg="1"/>
      <p:bldP spid="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reptunghi rotunjit 13"/>
          <p:cNvSpPr/>
          <p:nvPr/>
        </p:nvSpPr>
        <p:spPr>
          <a:xfrm>
            <a:off x="2973720" y="845096"/>
            <a:ext cx="2678400" cy="165618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lumMod val="27000"/>
                  <a:lumOff val="73000"/>
                </a:srgbClr>
              </a:gs>
              <a:gs pos="57000">
                <a:srgbClr val="FFFF00">
                  <a:tint val="44500"/>
                  <a:satMod val="160000"/>
                  <a:alpha val="96000"/>
                </a:srgbClr>
              </a:gs>
              <a:gs pos="100000">
                <a:srgbClr val="FFFF0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sp>
        <p:nvSpPr>
          <p:cNvPr id="13" name="Dreptunghi rotunjit 12"/>
          <p:cNvSpPr/>
          <p:nvPr/>
        </p:nvSpPr>
        <p:spPr>
          <a:xfrm>
            <a:off x="5951032" y="332656"/>
            <a:ext cx="2678400" cy="165618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lumMod val="27000"/>
                  <a:lumOff val="73000"/>
                </a:srgbClr>
              </a:gs>
              <a:gs pos="57000">
                <a:srgbClr val="FFFF00">
                  <a:tint val="44500"/>
                  <a:satMod val="160000"/>
                  <a:alpha val="96000"/>
                </a:srgbClr>
              </a:gs>
              <a:gs pos="100000">
                <a:srgbClr val="FFFF0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sp>
        <p:nvSpPr>
          <p:cNvPr id="9" name="Dreptunghi rotunjit 8"/>
          <p:cNvSpPr/>
          <p:nvPr/>
        </p:nvSpPr>
        <p:spPr>
          <a:xfrm>
            <a:off x="179512" y="1412776"/>
            <a:ext cx="2679849" cy="165618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lumMod val="27000"/>
                  <a:lumOff val="73000"/>
                </a:srgbClr>
              </a:gs>
              <a:gs pos="57000">
                <a:srgbClr val="FFFF00">
                  <a:tint val="44500"/>
                  <a:satMod val="160000"/>
                  <a:alpha val="96000"/>
                </a:srgbClr>
              </a:gs>
              <a:gs pos="100000">
                <a:srgbClr val="FFFF0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sp>
        <p:nvSpPr>
          <p:cNvPr id="3" name="Dreptunghi rotunjit 2"/>
          <p:cNvSpPr/>
          <p:nvPr/>
        </p:nvSpPr>
        <p:spPr>
          <a:xfrm rot="-60000">
            <a:off x="1799693" y="4269263"/>
            <a:ext cx="5544616" cy="2736304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scene3d>
            <a:camera prst="isometricOffAxis2Top">
              <a:rot lat="17482819" lon="1663192" rev="19946872"/>
            </a:camera>
            <a:lightRig rig="morning" dir="t"/>
          </a:scene3d>
          <a:sp3d extrusionH="76200" contourW="12700" prstMaterial="plastic">
            <a:bevelT w="101600" h="355600"/>
            <a:extrusionClr>
              <a:schemeClr val="accent3"/>
            </a:extrusionClr>
            <a:contourClr>
              <a:srgbClr val="00B05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AutoShape 2" descr="becuri,becuri electrice,deștept,idei,idei str&amp;abreve;lucitoare,lumin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5123" name="bec aprins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658" y="3644304"/>
            <a:ext cx="2520281" cy="25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reptunghi 5"/>
          <p:cNvSpPr/>
          <p:nvPr/>
        </p:nvSpPr>
        <p:spPr>
          <a:xfrm>
            <a:off x="583988" y="1779203"/>
            <a:ext cx="1870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Text 1</a:t>
            </a:r>
            <a:endParaRPr lang="ro-RO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Dreptunghi 9"/>
          <p:cNvSpPr/>
          <p:nvPr/>
        </p:nvSpPr>
        <p:spPr>
          <a:xfrm>
            <a:off x="3377472" y="1211523"/>
            <a:ext cx="1870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Text 2</a:t>
            </a:r>
            <a:endParaRPr lang="ro-RO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Dreptunghi 10"/>
          <p:cNvSpPr/>
          <p:nvPr/>
        </p:nvSpPr>
        <p:spPr>
          <a:xfrm>
            <a:off x="6354784" y="699083"/>
            <a:ext cx="1870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Text 3</a:t>
            </a:r>
            <a:endParaRPr lang="ro-RO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" name="bec stins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contrast="-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658" y="3644304"/>
            <a:ext cx="2520281" cy="252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xplicaţie în oval 1"/>
          <p:cNvSpPr/>
          <p:nvPr/>
        </p:nvSpPr>
        <p:spPr>
          <a:xfrm>
            <a:off x="6354784" y="2420888"/>
            <a:ext cx="2033640" cy="1656184"/>
          </a:xfrm>
          <a:prstGeom prst="wedgeEllipseCallou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  <a:lumMod val="27000"/>
                  <a:lumOff val="73000"/>
                </a:srgbClr>
              </a:gs>
              <a:gs pos="57000">
                <a:srgbClr val="FFFF00">
                  <a:tint val="44500"/>
                  <a:satMod val="160000"/>
                  <a:alpha val="96000"/>
                </a:srgbClr>
              </a:gs>
              <a:gs pos="100000">
                <a:srgbClr val="FFFF00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solidFill>
                  <a:schemeClr val="tx1"/>
                </a:solidFill>
              </a:rPr>
              <a:t>Trebuie să dăm click pe bec!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551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1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1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3" grpId="0" animBg="1"/>
      <p:bldP spid="13" grpId="1" animBg="1"/>
      <p:bldP spid="9" grpId="0" animBg="1"/>
      <p:bldP spid="9" grpId="1" animBg="1"/>
      <p:bldP spid="6" grpId="0"/>
      <p:bldP spid="6" grpId="1"/>
      <p:bldP spid="10" grpId="0"/>
      <p:bldP spid="10" grpId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rete"/>
          <p:cNvSpPr/>
          <p:nvPr/>
        </p:nvSpPr>
        <p:spPr>
          <a:xfrm>
            <a:off x="0" y="0"/>
            <a:ext cx="9144000" cy="4365104"/>
          </a:xfrm>
          <a:prstGeom prst="rect">
            <a:avLst/>
          </a:prstGeom>
          <a:pattFill prst="horzBrick">
            <a:fgClr>
              <a:srgbClr val="600000"/>
            </a:fgClr>
            <a:bgClr>
              <a:schemeClr val="accent6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sp>
        <p:nvSpPr>
          <p:cNvPr id="3" name="podea"/>
          <p:cNvSpPr/>
          <p:nvPr/>
        </p:nvSpPr>
        <p:spPr>
          <a:xfrm>
            <a:off x="0" y="4365104"/>
            <a:ext cx="9144000" cy="28803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sp>
        <p:nvSpPr>
          <p:cNvPr id="4" name="margine"/>
          <p:cNvSpPr/>
          <p:nvPr/>
        </p:nvSpPr>
        <p:spPr>
          <a:xfrm>
            <a:off x="0" y="4293096"/>
            <a:ext cx="9144000" cy="720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D1F35"/>
              </a:clrFrom>
              <a:clrTo>
                <a:srgbClr val="0D1F3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man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03" b="99614" l="9744" r="897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275" y="1556792"/>
            <a:ext cx="3413380" cy="453366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067944" y="980728"/>
            <a:ext cx="1800200" cy="3096344"/>
          </a:xfrm>
          <a:prstGeom prst="ellipse">
            <a:avLst/>
          </a:prstGeom>
          <a:blipFill dpi="0" rotWithShape="1">
            <a:blip r:embed="rId6">
              <a:alphaModFix amt="49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100000" contrast="-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-62865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18687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rept gri"/>
          <p:cNvSpPr/>
          <p:nvPr/>
        </p:nvSpPr>
        <p:spPr>
          <a:xfrm>
            <a:off x="1762155" y="2320409"/>
            <a:ext cx="2016000" cy="334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perspectiveHeroicExtremeLeftFacing" fov="0">
              <a:rot lat="818703" lon="864390" rev="54125"/>
            </a:camera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o-RO"/>
          </a:p>
        </p:txBody>
      </p:sp>
      <p:sp>
        <p:nvSpPr>
          <p:cNvPr id="77" name="text 2"/>
          <p:cNvSpPr/>
          <p:nvPr/>
        </p:nvSpPr>
        <p:spPr>
          <a:xfrm>
            <a:off x="-1116632" y="3443971"/>
            <a:ext cx="4120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o-RO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în PowerPoint</a:t>
            </a:r>
            <a:endParaRPr lang="ro-RO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8" name="text 2"/>
          <p:cNvSpPr/>
          <p:nvPr/>
        </p:nvSpPr>
        <p:spPr>
          <a:xfrm>
            <a:off x="-1044625" y="3596371"/>
            <a:ext cx="2916000" cy="923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o-RO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8" name="Grupare 17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1200000" rev="0"/>
            </a:camera>
            <a:lightRig rig="threePt" dir="t"/>
          </a:scene3d>
        </p:grpSpPr>
        <p:grpSp>
          <p:nvGrpSpPr>
            <p:cNvPr id="4" name="Grupare 3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2" name="Dreptunghi 1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6" name="Dreptunghi 5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19" name="Grupare 18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1800000" rev="0"/>
            </a:camera>
            <a:lightRig rig="threePt" dir="t"/>
          </a:scene3d>
        </p:grpSpPr>
        <p:grpSp>
          <p:nvGrpSpPr>
            <p:cNvPr id="20" name="Grupare 19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22" name="Dreptunghi 21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21" name="Dreptunghi 20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25" name="Grupare 24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2400000" rev="0"/>
            </a:camera>
            <a:lightRig rig="threePt" dir="t"/>
          </a:scene3d>
        </p:grpSpPr>
        <p:grpSp>
          <p:nvGrpSpPr>
            <p:cNvPr id="26" name="Grupare 25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28" name="Dreptunghi 27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27" name="Dreptunghi 26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30" name="Grupare 29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3000000" rev="0"/>
            </a:camera>
            <a:lightRig rig="threePt" dir="t"/>
          </a:scene3d>
        </p:grpSpPr>
        <p:grpSp>
          <p:nvGrpSpPr>
            <p:cNvPr id="31" name="Grupare 30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33" name="Dreptunghi 32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32" name="Dreptunghi 31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35" name="Grupare 34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3600000" rev="0"/>
            </a:camera>
            <a:lightRig rig="threePt" dir="t"/>
          </a:scene3d>
        </p:grpSpPr>
        <p:grpSp>
          <p:nvGrpSpPr>
            <p:cNvPr id="36" name="Grupare 35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38" name="Dreptunghi 37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37" name="Dreptunghi 36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40" name="Grupare 39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4200000" rev="0"/>
            </a:camera>
            <a:lightRig rig="threePt" dir="t"/>
          </a:scene3d>
        </p:grpSpPr>
        <p:grpSp>
          <p:nvGrpSpPr>
            <p:cNvPr id="41" name="Grupare 40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43" name="Dreptunghi 42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42" name="Dreptunghi 41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45" name="Grupare 44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4800000" rev="0"/>
            </a:camera>
            <a:lightRig rig="threePt" dir="t"/>
          </a:scene3d>
        </p:grpSpPr>
        <p:grpSp>
          <p:nvGrpSpPr>
            <p:cNvPr id="46" name="Grupare 45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48" name="Dreptunghi 47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47" name="Dreptunghi 46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55" name="Grupare 54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5400000" rev="0"/>
            </a:camera>
            <a:lightRig rig="threePt" dir="t"/>
          </a:scene3d>
        </p:grpSpPr>
        <p:grpSp>
          <p:nvGrpSpPr>
            <p:cNvPr id="56" name="Grupare 55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58" name="Dreptunghi 57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57" name="Dreptunghi 56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60" name="Grupare 59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6000000" rev="0"/>
            </a:camera>
            <a:lightRig rig="threePt" dir="t"/>
          </a:scene3d>
        </p:grpSpPr>
        <p:grpSp>
          <p:nvGrpSpPr>
            <p:cNvPr id="61" name="Grupare 60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63" name="Dreptunghi 62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62" name="Dreptunghi 61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66" name="Grupare 65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6600000" rev="0"/>
            </a:camera>
            <a:lightRig rig="threePt" dir="t"/>
          </a:scene3d>
        </p:grpSpPr>
        <p:grpSp>
          <p:nvGrpSpPr>
            <p:cNvPr id="67" name="Grupare 66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69" name="Dreptunghi 68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68" name="Dreptunghi 67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grpSp>
        <p:nvGrpSpPr>
          <p:cNvPr id="71" name="Grupare 70"/>
          <p:cNvGrpSpPr/>
          <p:nvPr/>
        </p:nvGrpSpPr>
        <p:grpSpPr>
          <a:xfrm>
            <a:off x="-447600" y="2174776"/>
            <a:ext cx="4319304" cy="3456384"/>
            <a:chOff x="1475656" y="1412776"/>
            <a:chExt cx="4319304" cy="3456384"/>
          </a:xfrm>
          <a:scene3d>
            <a:camera prst="orthographicFront">
              <a:rot lat="900000" lon="7200000" rev="0"/>
            </a:camera>
            <a:lightRig rig="threePt" dir="t"/>
          </a:scene3d>
        </p:grpSpPr>
        <p:grpSp>
          <p:nvGrpSpPr>
            <p:cNvPr id="72" name="Grupare 71"/>
            <p:cNvGrpSpPr/>
            <p:nvPr/>
          </p:nvGrpSpPr>
          <p:grpSpPr>
            <a:xfrm>
              <a:off x="3634720" y="1412776"/>
              <a:ext cx="2160240" cy="3456384"/>
              <a:chOff x="3491880" y="1412776"/>
              <a:chExt cx="2160240" cy="3456384"/>
            </a:xfrm>
          </p:grpSpPr>
          <p:sp>
            <p:nvSpPr>
              <p:cNvPr id="74" name="Dreptunghi 73"/>
              <p:cNvSpPr/>
              <p:nvPr/>
            </p:nvSpPr>
            <p:spPr>
              <a:xfrm>
                <a:off x="3491880" y="1412776"/>
                <a:ext cx="2160240" cy="3456384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sp3d extrusionH="254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5155529" y="2983078"/>
                <a:ext cx="144016" cy="1440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ro-RO"/>
              </a:p>
            </p:txBody>
          </p:sp>
        </p:grpSp>
        <p:sp>
          <p:nvSpPr>
            <p:cNvPr id="73" name="Dreptunghi 72"/>
            <p:cNvSpPr/>
            <p:nvPr/>
          </p:nvSpPr>
          <p:spPr>
            <a:xfrm>
              <a:off x="1475656" y="1412776"/>
              <a:ext cx="2160240" cy="345638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o-RO"/>
            </a:p>
          </p:txBody>
        </p:sp>
      </p:grpSp>
      <p:sp>
        <p:nvSpPr>
          <p:cNvPr id="76" name="text 1"/>
          <p:cNvSpPr/>
          <p:nvPr/>
        </p:nvSpPr>
        <p:spPr>
          <a:xfrm>
            <a:off x="3452366" y="1216915"/>
            <a:ext cx="489954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o-RO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Cum vom crea</a:t>
            </a:r>
          </a:p>
          <a:p>
            <a:pPr algn="ctr"/>
            <a:r>
              <a:rPr lang="ro-RO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Efectul de</a:t>
            </a:r>
          </a:p>
          <a:p>
            <a:pPr algn="ctr"/>
            <a:r>
              <a:rPr lang="ro-RO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articulare</a:t>
            </a:r>
            <a:endParaRPr lang="ro-RO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63775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"/>
                            </p:stCondLst>
                            <p:childTnLst>
                              <p:par>
                                <p:cTn id="4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"/>
                            </p:stCondLst>
                            <p:childTnLst>
                              <p:par>
                                <p:cTn id="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92 -0.00648 L 0.53073 0.09862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674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tera P"/>
          <p:cNvSpPr/>
          <p:nvPr/>
        </p:nvSpPr>
        <p:spPr>
          <a:xfrm>
            <a:off x="0" y="-531440"/>
            <a:ext cx="3635932" cy="778674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  <a:sp3d extrusionH="57150">
              <a:bevelT w="38100" h="38100"/>
            </a:sp3d>
          </a:bodyPr>
          <a:lstStyle/>
          <a:p>
            <a:pPr algn="ctr"/>
            <a:r>
              <a:rPr lang="ro-RO" sz="50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</a:t>
            </a:r>
            <a:endParaRPr lang="ro-RO" sz="50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litera O"/>
          <p:cNvSpPr/>
          <p:nvPr/>
        </p:nvSpPr>
        <p:spPr>
          <a:xfrm>
            <a:off x="1403648" y="4026111"/>
            <a:ext cx="1800200" cy="1656184"/>
          </a:xfrm>
          <a:prstGeom prst="donut">
            <a:avLst/>
          </a:prstGeom>
          <a:solidFill>
            <a:schemeClr val="tx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20650" h="165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b="1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litera W"/>
          <p:cNvSpPr/>
          <p:nvPr/>
        </p:nvSpPr>
        <p:spPr>
          <a:xfrm>
            <a:off x="4526313" y="-2691680"/>
            <a:ext cx="2133919" cy="317009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o-RO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</a:t>
            </a:r>
            <a:endParaRPr lang="ro-RO" sz="20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litera E"/>
          <p:cNvSpPr/>
          <p:nvPr/>
        </p:nvSpPr>
        <p:spPr>
          <a:xfrm>
            <a:off x="6372200" y="-2693427"/>
            <a:ext cx="1513556" cy="317009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o-RO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</a:t>
            </a:r>
          </a:p>
        </p:txBody>
      </p:sp>
      <p:sp>
        <p:nvSpPr>
          <p:cNvPr id="6" name="litera R"/>
          <p:cNvSpPr/>
          <p:nvPr/>
        </p:nvSpPr>
        <p:spPr>
          <a:xfrm>
            <a:off x="7668344" y="-2621419"/>
            <a:ext cx="1135247" cy="317009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o-RO" sz="2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</a:t>
            </a:r>
          </a:p>
        </p:txBody>
      </p:sp>
      <p:cxnSp>
        <p:nvCxnSpPr>
          <p:cNvPr id="8" name="bara"/>
          <p:cNvCxnSpPr/>
          <p:nvPr/>
        </p:nvCxnSpPr>
        <p:spPr>
          <a:xfrm>
            <a:off x="9324528" y="5721340"/>
            <a:ext cx="4464496" cy="0"/>
          </a:xfrm>
          <a:prstGeom prst="line">
            <a:avLst/>
          </a:prstGeom>
          <a:ln w="254000" cap="rnd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are 11"/>
          <p:cNvGrpSpPr/>
          <p:nvPr/>
        </p:nvGrpSpPr>
        <p:grpSpPr>
          <a:xfrm>
            <a:off x="4355976" y="2996952"/>
            <a:ext cx="3600400" cy="3170099"/>
            <a:chOff x="4355976" y="2996952"/>
            <a:chExt cx="3600400" cy="3170099"/>
          </a:xfrm>
        </p:grpSpPr>
        <p:sp>
          <p:nvSpPr>
            <p:cNvPr id="9" name="litera W"/>
            <p:cNvSpPr/>
            <p:nvPr/>
          </p:nvSpPr>
          <p:spPr>
            <a:xfrm>
              <a:off x="4355976" y="2996952"/>
              <a:ext cx="853119" cy="31700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o-RO" sz="200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solidFill>
                    <a:sysClr val="windowText" lastClr="000000"/>
                  </a:soli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i</a:t>
              </a:r>
              <a:endParaRPr lang="ro-RO" sz="200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10" name="litera W"/>
            <p:cNvSpPr/>
            <p:nvPr/>
          </p:nvSpPr>
          <p:spPr>
            <a:xfrm>
              <a:off x="5226274" y="2996952"/>
              <a:ext cx="1600118" cy="31700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o-RO" sz="200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solidFill>
                    <a:sysClr val="windowText" lastClr="000000"/>
                  </a:soli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n</a:t>
              </a:r>
              <a:endParaRPr lang="ro-RO" sz="200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11" name="litera W"/>
            <p:cNvSpPr/>
            <p:nvPr/>
          </p:nvSpPr>
          <p:spPr>
            <a:xfrm>
              <a:off x="6843571" y="2996952"/>
              <a:ext cx="1112805" cy="31700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algn="ctr"/>
              <a:r>
                <a:rPr lang="ro-RO" sz="200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solidFill>
                    <a:sysClr val="windowText" lastClr="000000"/>
                  </a:soli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t</a:t>
              </a:r>
              <a:endParaRPr lang="ro-RO" sz="200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78284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63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27382E-6 L 0.12205 0.00232 " pathEditMode="relative" rAng="0" ptsTypes="AA"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94" y="11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48844E-6 L -0.52361 -0.01642 " pathEditMode="relative" rAng="0" ptsTypes="AA">
                                      <p:cBhvr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81" y="-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8418 L -0.01146 0.80735 " pathEditMode="relative" rAng="0" ptsTypes="AA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44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60685E-6 L 0.00417 0.80781 " pathEditMode="relative" rAng="0" ptsTypes="AA">
                                      <p:cBhvr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03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69103E-6 L -0.00694 0.79718 " pathEditMode="relative" rAng="0" ptsTypes="AA">
                                      <p:cBhvr>
                                        <p:cTn id="2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39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animBg="1"/>
      <p:bldP spid="2" grpId="2" animBg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Program Files (x86)\Microsoft Office\MEDIA\OFFICE14\Lines\BD21548_.gif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672" y="620688"/>
            <a:ext cx="1022513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4624"/>
            <a:ext cx="9361040" cy="36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reptunghi 4"/>
          <p:cNvSpPr/>
          <p:nvPr/>
        </p:nvSpPr>
        <p:spPr>
          <a:xfrm>
            <a:off x="0" y="3140968"/>
            <a:ext cx="9144000" cy="321477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Dreptunghi 5"/>
          <p:cNvSpPr/>
          <p:nvPr/>
        </p:nvSpPr>
        <p:spPr>
          <a:xfrm rot="2383266">
            <a:off x="-938729" y="3768806"/>
            <a:ext cx="1332148" cy="2615482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/>
              </a:gs>
              <a:gs pos="100000">
                <a:schemeClr val="bg1">
                  <a:lumMod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5346"/>
            <a:ext cx="9144000" cy="4306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45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54209E-6 L 0.30729 -4.54209E-6 " pathEditMode="relative" rAng="0" ptsTypes="AA">
                                      <p:cBhvr>
                                        <p:cTn id="6" dur="2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6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876E-7 L 1.00226 0.00139 " pathEditMode="relative" rAng="0" ptsTypes="AA">
                                      <p:cBhvr>
                                        <p:cTn id="8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104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esen vesel"/>
          <p:cNvSpPr/>
          <p:nvPr/>
        </p:nvSpPr>
        <p:spPr>
          <a:xfrm>
            <a:off x="3275856" y="692696"/>
            <a:ext cx="2592288" cy="2736304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" name="desen trist"/>
          <p:cNvSpPr/>
          <p:nvPr/>
        </p:nvSpPr>
        <p:spPr>
          <a:xfrm>
            <a:off x="3275856" y="692696"/>
            <a:ext cx="2592288" cy="2736304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litera H"/>
          <p:cNvSpPr/>
          <p:nvPr/>
        </p:nvSpPr>
        <p:spPr>
          <a:xfrm>
            <a:off x="551502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H</a:t>
            </a:r>
            <a:endParaRPr lang="ro-RO" sz="13800" dirty="0">
              <a:latin typeface="Arial Black" pitchFamily="34" charset="0"/>
            </a:endParaRPr>
          </a:p>
        </p:txBody>
      </p:sp>
      <p:sp>
        <p:nvSpPr>
          <p:cNvPr id="5" name="litera E"/>
          <p:cNvSpPr/>
          <p:nvPr/>
        </p:nvSpPr>
        <p:spPr>
          <a:xfrm>
            <a:off x="2207686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E</a:t>
            </a:r>
            <a:endParaRPr lang="ro-RO" sz="13800" dirty="0">
              <a:latin typeface="Arial Black" pitchFamily="34" charset="0"/>
            </a:endParaRPr>
          </a:p>
        </p:txBody>
      </p:sp>
      <p:sp>
        <p:nvSpPr>
          <p:cNvPr id="6" name="litera L1"/>
          <p:cNvSpPr/>
          <p:nvPr/>
        </p:nvSpPr>
        <p:spPr>
          <a:xfrm>
            <a:off x="3863870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</a:t>
            </a:r>
            <a:endParaRPr lang="ro-RO" sz="13800" dirty="0">
              <a:latin typeface="Arial Black" pitchFamily="34" charset="0"/>
            </a:endParaRPr>
          </a:p>
        </p:txBody>
      </p:sp>
      <p:sp>
        <p:nvSpPr>
          <p:cNvPr id="7" name="litera L 2"/>
          <p:cNvSpPr/>
          <p:nvPr/>
        </p:nvSpPr>
        <p:spPr>
          <a:xfrm>
            <a:off x="5520054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L</a:t>
            </a:r>
            <a:endParaRPr lang="ro-RO" sz="13800" dirty="0">
              <a:latin typeface="Arial Black" pitchFamily="34" charset="0"/>
            </a:endParaRPr>
          </a:p>
        </p:txBody>
      </p:sp>
      <p:sp>
        <p:nvSpPr>
          <p:cNvPr id="8" name="litera O"/>
          <p:cNvSpPr/>
          <p:nvPr/>
        </p:nvSpPr>
        <p:spPr>
          <a:xfrm>
            <a:off x="7176238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0</a:t>
            </a:r>
            <a:endParaRPr lang="ro-RO" sz="13800" dirty="0">
              <a:latin typeface="Arial Black" pitchFamily="34" charset="0"/>
            </a:endParaRPr>
          </a:p>
        </p:txBody>
      </p:sp>
      <p:sp>
        <p:nvSpPr>
          <p:cNvPr id="9" name="drept 1"/>
          <p:cNvSpPr/>
          <p:nvPr/>
        </p:nvSpPr>
        <p:spPr>
          <a:xfrm>
            <a:off x="551502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3800" dirty="0">
              <a:latin typeface="Arial Black" pitchFamily="34" charset="0"/>
            </a:endParaRPr>
          </a:p>
        </p:txBody>
      </p:sp>
      <p:sp>
        <p:nvSpPr>
          <p:cNvPr id="10" name="drept 2"/>
          <p:cNvSpPr/>
          <p:nvPr/>
        </p:nvSpPr>
        <p:spPr>
          <a:xfrm>
            <a:off x="2207686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3800" dirty="0">
              <a:latin typeface="Arial Black" pitchFamily="34" charset="0"/>
            </a:endParaRPr>
          </a:p>
        </p:txBody>
      </p:sp>
      <p:sp>
        <p:nvSpPr>
          <p:cNvPr id="11" name="drept 3"/>
          <p:cNvSpPr/>
          <p:nvPr/>
        </p:nvSpPr>
        <p:spPr>
          <a:xfrm>
            <a:off x="3863870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3800" dirty="0">
              <a:latin typeface="Arial Black" pitchFamily="34" charset="0"/>
            </a:endParaRPr>
          </a:p>
        </p:txBody>
      </p:sp>
      <p:sp>
        <p:nvSpPr>
          <p:cNvPr id="12" name="drept 4"/>
          <p:cNvSpPr/>
          <p:nvPr/>
        </p:nvSpPr>
        <p:spPr>
          <a:xfrm>
            <a:off x="5520054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3800" dirty="0">
              <a:latin typeface="Arial Black" pitchFamily="34" charset="0"/>
            </a:endParaRPr>
          </a:p>
        </p:txBody>
      </p:sp>
      <p:sp>
        <p:nvSpPr>
          <p:cNvPr id="13" name="drept 5"/>
          <p:cNvSpPr/>
          <p:nvPr/>
        </p:nvSpPr>
        <p:spPr>
          <a:xfrm>
            <a:off x="7176238" y="3645024"/>
            <a:ext cx="1656184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13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267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1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9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9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9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xit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xit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reptunghi 6"/>
          <p:cNvSpPr/>
          <p:nvPr/>
        </p:nvSpPr>
        <p:spPr>
          <a:xfrm>
            <a:off x="1691680" y="1700808"/>
            <a:ext cx="5832648" cy="36724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4F81BD"/>
              </a:clrFrom>
              <a:clrTo>
                <a:srgbClr val="4F81B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735" y="1189037"/>
            <a:ext cx="665162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Inimă 4"/>
          <p:cNvSpPr/>
          <p:nvPr/>
        </p:nvSpPr>
        <p:spPr>
          <a:xfrm>
            <a:off x="3131840" y="1844824"/>
            <a:ext cx="3132000" cy="3168000"/>
          </a:xfrm>
          <a:prstGeom prst="heart">
            <a:avLst/>
          </a:prstGeom>
          <a:gradFill flip="none" rotWithShape="1">
            <a:gsLst>
              <a:gs pos="4000">
                <a:srgbClr val="FF0000">
                  <a:lumMod val="100000"/>
                </a:srgbClr>
              </a:gs>
              <a:gs pos="30000">
                <a:srgbClr val="FF0000">
                  <a:alpha val="10000"/>
                </a:srgbClr>
              </a:gs>
              <a:gs pos="100000">
                <a:schemeClr val="tx1"/>
              </a:gs>
              <a:gs pos="96000">
                <a:schemeClr val="bg1">
                  <a:lumMod val="10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6" name="Oval 5"/>
          <p:cNvSpPr/>
          <p:nvPr/>
        </p:nvSpPr>
        <p:spPr>
          <a:xfrm>
            <a:off x="5292080" y="2420888"/>
            <a:ext cx="792088" cy="864096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lumMod val="10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4" name="CasetăText 3"/>
          <p:cNvSpPr txBox="1"/>
          <p:nvPr/>
        </p:nvSpPr>
        <p:spPr>
          <a:xfrm rot="17752546">
            <a:off x="2190547" y="-899991"/>
            <a:ext cx="4824000" cy="4824000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21580604"/>
              </a:avLst>
            </a:prstTxWarp>
            <a:spAutoFit/>
          </a:bodyPr>
          <a:lstStyle/>
          <a:p>
            <a:r>
              <a:rPr lang="en-US" sz="3600" b="1" dirty="0" smtClean="0"/>
              <a:t>I like to use  PowerPoint</a:t>
            </a:r>
            <a:endParaRPr lang="ro-RO" sz="3600" b="1" dirty="0"/>
          </a:p>
        </p:txBody>
      </p:sp>
    </p:spTree>
    <p:extLst>
      <p:ext uri="{BB962C8B-B14F-4D97-AF65-F5344CB8AC3E}">
        <p14:creationId xmlns:p14="http://schemas.microsoft.com/office/powerpoint/2010/main" val="6876517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re 5"/>
          <p:cNvGrpSpPr/>
          <p:nvPr/>
        </p:nvGrpSpPr>
        <p:grpSpPr>
          <a:xfrm>
            <a:off x="-1404664" y="1850692"/>
            <a:ext cx="9217024" cy="2510501"/>
            <a:chOff x="-1404664" y="1850692"/>
            <a:chExt cx="9217024" cy="2510501"/>
          </a:xfrm>
        </p:grpSpPr>
        <p:pic>
          <p:nvPicPr>
            <p:cNvPr id="4" name="Imagin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848" y="1850692"/>
              <a:ext cx="4608512" cy="2510501"/>
            </a:xfrm>
            <a:prstGeom prst="rect">
              <a:avLst/>
            </a:prstGeom>
            <a:ln w="38100">
              <a:noFill/>
            </a:ln>
          </p:spPr>
        </p:pic>
        <p:pic>
          <p:nvPicPr>
            <p:cNvPr id="7" name="Imagin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04664" y="1850692"/>
              <a:ext cx="4608512" cy="2510501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4F81BD"/>
              </a:clrFrom>
              <a:clrTo>
                <a:srgbClr val="4F81B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19442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reptunghi 4"/>
          <p:cNvSpPr/>
          <p:nvPr/>
        </p:nvSpPr>
        <p:spPr>
          <a:xfrm rot="759658">
            <a:off x="-161003" y="558990"/>
            <a:ext cx="6264696" cy="5472608"/>
          </a:xfrm>
          <a:prstGeom prst="rect">
            <a:avLst/>
          </a:prstGeom>
          <a:gradFill flip="none" rotWithShape="1">
            <a:gsLst>
              <a:gs pos="84000">
                <a:srgbClr val="000000">
                  <a:lumMod val="98000"/>
                  <a:lumOff val="2000"/>
                </a:srgbClr>
              </a:gs>
              <a:gs pos="70000">
                <a:schemeClr val="tx1">
                  <a:alpha val="93000"/>
                </a:schemeClr>
              </a:gs>
              <a:gs pos="45000">
                <a:schemeClr val="tx1">
                  <a:alpha val="50000"/>
                </a:schemeClr>
              </a:gs>
              <a:gs pos="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8" name="Dreptunghi 7"/>
          <p:cNvSpPr/>
          <p:nvPr/>
        </p:nvSpPr>
        <p:spPr>
          <a:xfrm>
            <a:off x="0" y="0"/>
            <a:ext cx="2971345" cy="6858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Dreptunghi 9"/>
          <p:cNvSpPr/>
          <p:nvPr/>
        </p:nvSpPr>
        <p:spPr>
          <a:xfrm>
            <a:off x="6326687" y="-30446"/>
            <a:ext cx="2971345" cy="705984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ro-RO" dirty="0"/>
          </a:p>
        </p:txBody>
      </p:sp>
      <p:sp>
        <p:nvSpPr>
          <p:cNvPr id="11" name="Dreptunghi 10"/>
          <p:cNvSpPr/>
          <p:nvPr/>
        </p:nvSpPr>
        <p:spPr>
          <a:xfrm rot="16200000">
            <a:off x="3758395" y="2444123"/>
            <a:ext cx="2312554" cy="6858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3" name="Dreptunghi 12"/>
          <p:cNvSpPr/>
          <p:nvPr/>
        </p:nvSpPr>
        <p:spPr>
          <a:xfrm rot="16200000">
            <a:off x="2596251" y="-3429000"/>
            <a:ext cx="2312554" cy="685800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2" name="Stea cu 16 colţuri 11"/>
          <p:cNvSpPr/>
          <p:nvPr/>
        </p:nvSpPr>
        <p:spPr>
          <a:xfrm>
            <a:off x="1907704" y="-243408"/>
            <a:ext cx="1584176" cy="1944216"/>
          </a:xfrm>
          <a:prstGeom prst="star16">
            <a:avLst>
              <a:gd name="adj" fmla="val 23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4" name="Stea cu 16 colţuri 13"/>
          <p:cNvSpPr/>
          <p:nvPr/>
        </p:nvSpPr>
        <p:spPr>
          <a:xfrm>
            <a:off x="2949325" y="4907728"/>
            <a:ext cx="1368152" cy="1093070"/>
          </a:xfrm>
          <a:prstGeom prst="star16">
            <a:avLst>
              <a:gd name="adj" fmla="val 23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5" name="Stea cu 16 colţuri 14"/>
          <p:cNvSpPr/>
          <p:nvPr/>
        </p:nvSpPr>
        <p:spPr>
          <a:xfrm>
            <a:off x="6471465" y="701846"/>
            <a:ext cx="1340895" cy="1321126"/>
          </a:xfrm>
          <a:prstGeom prst="star16">
            <a:avLst>
              <a:gd name="adj" fmla="val 557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6" name="Stea cu 16 colţuri 15"/>
          <p:cNvSpPr/>
          <p:nvPr/>
        </p:nvSpPr>
        <p:spPr>
          <a:xfrm>
            <a:off x="7444228" y="2022972"/>
            <a:ext cx="1160220" cy="1476504"/>
          </a:xfrm>
          <a:prstGeom prst="star16">
            <a:avLst>
              <a:gd name="adj" fmla="val 476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7" name="Stea cu 16 colţuri 16"/>
          <p:cNvSpPr/>
          <p:nvPr/>
        </p:nvSpPr>
        <p:spPr>
          <a:xfrm>
            <a:off x="683568" y="2175372"/>
            <a:ext cx="1522184" cy="1541660"/>
          </a:xfrm>
          <a:prstGeom prst="star16">
            <a:avLst>
              <a:gd name="adj" fmla="val 476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8" name="Stea cu 16 colţuri 17"/>
          <p:cNvSpPr/>
          <p:nvPr/>
        </p:nvSpPr>
        <p:spPr>
          <a:xfrm>
            <a:off x="4317477" y="-61028"/>
            <a:ext cx="1431776" cy="1525749"/>
          </a:xfrm>
          <a:prstGeom prst="star16">
            <a:avLst>
              <a:gd name="adj" fmla="val 23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9" name="Stea cu 16 colţuri 18"/>
          <p:cNvSpPr/>
          <p:nvPr/>
        </p:nvSpPr>
        <p:spPr>
          <a:xfrm>
            <a:off x="5063496" y="5087144"/>
            <a:ext cx="1571620" cy="1162902"/>
          </a:xfrm>
          <a:prstGeom prst="star16">
            <a:avLst>
              <a:gd name="adj" fmla="val 476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0" name="Stea cu 16 colţuri 19"/>
          <p:cNvSpPr/>
          <p:nvPr/>
        </p:nvSpPr>
        <p:spPr>
          <a:xfrm>
            <a:off x="8172400" y="4587569"/>
            <a:ext cx="1086214" cy="1302212"/>
          </a:xfrm>
          <a:prstGeom prst="star16">
            <a:avLst>
              <a:gd name="adj" fmla="val 476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1" name="Stea cu 16 colţuri 20"/>
          <p:cNvSpPr/>
          <p:nvPr/>
        </p:nvSpPr>
        <p:spPr>
          <a:xfrm>
            <a:off x="333544" y="476672"/>
            <a:ext cx="1574160" cy="1755576"/>
          </a:xfrm>
          <a:prstGeom prst="star16">
            <a:avLst>
              <a:gd name="adj" fmla="val 23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22" name="Stea cu 16 colţuri 21"/>
          <p:cNvSpPr/>
          <p:nvPr/>
        </p:nvSpPr>
        <p:spPr>
          <a:xfrm>
            <a:off x="333544" y="4587569"/>
            <a:ext cx="1872208" cy="1622516"/>
          </a:xfrm>
          <a:prstGeom prst="star16">
            <a:avLst>
              <a:gd name="adj" fmla="val 23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82737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1.07308E-6 L 0.47257 1.07308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0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1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1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2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5400000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Frame 1"/>
          <p:cNvGrpSpPr/>
          <p:nvPr/>
        </p:nvGrpSpPr>
        <p:grpSpPr>
          <a:xfrm>
            <a:off x="464983" y="2204863"/>
            <a:ext cx="1165551" cy="2507921"/>
            <a:chOff x="1288092" y="2204863"/>
            <a:chExt cx="1165551" cy="2507921"/>
          </a:xfrm>
        </p:grpSpPr>
        <p:pic>
          <p:nvPicPr>
            <p:cNvPr id="4099" name="Picture 3" descr="C:\Program Files (x86)\Microsoft Office\MEDIA\CAGCAT10\j0090386.w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46" t="19539" r="62328" b="28113"/>
            <a:stretch/>
          </p:blipFill>
          <p:spPr bwMode="auto">
            <a:xfrm>
              <a:off x="1298979" y="2204863"/>
              <a:ext cx="1154664" cy="250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upare 8"/>
            <p:cNvGrpSpPr/>
            <p:nvPr/>
          </p:nvGrpSpPr>
          <p:grpSpPr>
            <a:xfrm>
              <a:off x="1288092" y="2204864"/>
              <a:ext cx="1165551" cy="2507920"/>
              <a:chOff x="971600" y="677392"/>
              <a:chExt cx="4392488" cy="5040560"/>
            </a:xfrm>
          </p:grpSpPr>
          <p:sp>
            <p:nvSpPr>
              <p:cNvPr id="4" name="Dreptunghi 3"/>
              <p:cNvSpPr/>
              <p:nvPr/>
            </p:nvSpPr>
            <p:spPr>
              <a:xfrm>
                <a:off x="1135714" y="817216"/>
                <a:ext cx="4064260" cy="4760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3" name="Dreptunghi 2"/>
              <p:cNvSpPr/>
              <p:nvPr/>
            </p:nvSpPr>
            <p:spPr>
              <a:xfrm>
                <a:off x="971600" y="677392"/>
                <a:ext cx="164114" cy="5040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6" name="Dreptunghi 5"/>
              <p:cNvSpPr/>
              <p:nvPr/>
            </p:nvSpPr>
            <p:spPr>
              <a:xfrm>
                <a:off x="5199974" y="702901"/>
                <a:ext cx="164114" cy="50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5" name="Dreptunghi 4"/>
              <p:cNvSpPr/>
              <p:nvPr/>
            </p:nvSpPr>
            <p:spPr>
              <a:xfrm>
                <a:off x="1053657" y="677392"/>
                <a:ext cx="4310431" cy="1398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8" name="Dreptunghi 7"/>
              <p:cNvSpPr/>
              <p:nvPr/>
            </p:nvSpPr>
            <p:spPr>
              <a:xfrm>
                <a:off x="1012628" y="5582405"/>
                <a:ext cx="4310431" cy="12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2" name="Dreptunghi 1"/>
              <p:cNvSpPr/>
              <p:nvPr/>
            </p:nvSpPr>
            <p:spPr>
              <a:xfrm>
                <a:off x="971600" y="677392"/>
                <a:ext cx="4392488" cy="504056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</p:grpSp>
      </p:grpSp>
      <p:grpSp>
        <p:nvGrpSpPr>
          <p:cNvPr id="67" name="Frame 2"/>
          <p:cNvGrpSpPr/>
          <p:nvPr/>
        </p:nvGrpSpPr>
        <p:grpSpPr>
          <a:xfrm>
            <a:off x="1156610" y="1628800"/>
            <a:ext cx="1165551" cy="2507920"/>
            <a:chOff x="1979719" y="1628800"/>
            <a:chExt cx="1165551" cy="2507920"/>
          </a:xfrm>
        </p:grpSpPr>
        <p:pic>
          <p:nvPicPr>
            <p:cNvPr id="68" name="Picture 3" descr="C:\Program Files (x86)\Microsoft Office\MEDIA\CAGCAT10\j0090386.w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00" t="7515" r="50752" b="40909"/>
            <a:stretch/>
          </p:blipFill>
          <p:spPr bwMode="auto">
            <a:xfrm>
              <a:off x="1990605" y="1628800"/>
              <a:ext cx="1111117" cy="24709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9" name="Grupare 68"/>
            <p:cNvGrpSpPr/>
            <p:nvPr/>
          </p:nvGrpSpPr>
          <p:grpSpPr>
            <a:xfrm>
              <a:off x="1979719" y="1628800"/>
              <a:ext cx="1165551" cy="2507920"/>
              <a:chOff x="971600" y="677392"/>
              <a:chExt cx="4392488" cy="5040560"/>
            </a:xfrm>
          </p:grpSpPr>
          <p:sp>
            <p:nvSpPr>
              <p:cNvPr id="70" name="Dreptunghi 69"/>
              <p:cNvSpPr/>
              <p:nvPr/>
            </p:nvSpPr>
            <p:spPr>
              <a:xfrm>
                <a:off x="1135714" y="817216"/>
                <a:ext cx="4064260" cy="4760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71" name="Dreptunghi 70"/>
              <p:cNvSpPr/>
              <p:nvPr/>
            </p:nvSpPr>
            <p:spPr>
              <a:xfrm>
                <a:off x="971600" y="677392"/>
                <a:ext cx="164114" cy="5040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72" name="Dreptunghi 71"/>
              <p:cNvSpPr/>
              <p:nvPr/>
            </p:nvSpPr>
            <p:spPr>
              <a:xfrm>
                <a:off x="5199974" y="702901"/>
                <a:ext cx="164114" cy="50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73" name="Dreptunghi 72"/>
              <p:cNvSpPr/>
              <p:nvPr/>
            </p:nvSpPr>
            <p:spPr>
              <a:xfrm>
                <a:off x="1053657" y="677392"/>
                <a:ext cx="4310431" cy="1398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74" name="Dreptunghi 73"/>
              <p:cNvSpPr/>
              <p:nvPr/>
            </p:nvSpPr>
            <p:spPr>
              <a:xfrm>
                <a:off x="1012628" y="5582405"/>
                <a:ext cx="4310431" cy="12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75" name="Dreptunghi 74"/>
              <p:cNvSpPr/>
              <p:nvPr/>
            </p:nvSpPr>
            <p:spPr>
              <a:xfrm>
                <a:off x="971600" y="677392"/>
                <a:ext cx="4392488" cy="504056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</p:grpSp>
      </p:grpSp>
      <p:grpSp>
        <p:nvGrpSpPr>
          <p:cNvPr id="76" name="Frame 3"/>
          <p:cNvGrpSpPr/>
          <p:nvPr/>
        </p:nvGrpSpPr>
        <p:grpSpPr>
          <a:xfrm>
            <a:off x="2020699" y="2410226"/>
            <a:ext cx="1165551" cy="2507920"/>
            <a:chOff x="2843808" y="2410226"/>
            <a:chExt cx="1165551" cy="2507920"/>
          </a:xfrm>
        </p:grpSpPr>
        <p:pic>
          <p:nvPicPr>
            <p:cNvPr id="77" name="Picture 3" descr="C:\Program Files (x86)\Microsoft Office\MEDIA\CAGCAT10\j0090386.w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030" t="23826" r="35317" b="23941"/>
            <a:stretch/>
          </p:blipFill>
          <p:spPr bwMode="auto">
            <a:xfrm>
              <a:off x="2865582" y="2410226"/>
              <a:ext cx="1100229" cy="2502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8" name="Grupare 77"/>
            <p:cNvGrpSpPr/>
            <p:nvPr/>
          </p:nvGrpSpPr>
          <p:grpSpPr>
            <a:xfrm>
              <a:off x="2843808" y="2410226"/>
              <a:ext cx="1165551" cy="2507920"/>
              <a:chOff x="971600" y="677392"/>
              <a:chExt cx="4392488" cy="5040560"/>
            </a:xfrm>
          </p:grpSpPr>
          <p:sp>
            <p:nvSpPr>
              <p:cNvPr id="79" name="Dreptunghi 78"/>
              <p:cNvSpPr/>
              <p:nvPr/>
            </p:nvSpPr>
            <p:spPr>
              <a:xfrm>
                <a:off x="1135714" y="817216"/>
                <a:ext cx="4064260" cy="4760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80" name="Dreptunghi 79"/>
              <p:cNvSpPr/>
              <p:nvPr/>
            </p:nvSpPr>
            <p:spPr>
              <a:xfrm>
                <a:off x="971600" y="677392"/>
                <a:ext cx="164114" cy="5040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81" name="Dreptunghi 80"/>
              <p:cNvSpPr/>
              <p:nvPr/>
            </p:nvSpPr>
            <p:spPr>
              <a:xfrm>
                <a:off x="5199974" y="702901"/>
                <a:ext cx="164114" cy="50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82" name="Dreptunghi 81"/>
              <p:cNvSpPr/>
              <p:nvPr/>
            </p:nvSpPr>
            <p:spPr>
              <a:xfrm>
                <a:off x="1053657" y="677392"/>
                <a:ext cx="4310431" cy="1398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83" name="Dreptunghi 82"/>
              <p:cNvSpPr/>
              <p:nvPr/>
            </p:nvSpPr>
            <p:spPr>
              <a:xfrm>
                <a:off x="1012628" y="5582405"/>
                <a:ext cx="4310431" cy="12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84" name="Dreptunghi 83"/>
              <p:cNvSpPr/>
              <p:nvPr/>
            </p:nvSpPr>
            <p:spPr>
              <a:xfrm>
                <a:off x="971600" y="677392"/>
                <a:ext cx="4392488" cy="504056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</p:grpSp>
      </p:grpSp>
      <p:grpSp>
        <p:nvGrpSpPr>
          <p:cNvPr id="58" name="Frame 4"/>
          <p:cNvGrpSpPr/>
          <p:nvPr/>
        </p:nvGrpSpPr>
        <p:grpSpPr>
          <a:xfrm>
            <a:off x="2614361" y="3115672"/>
            <a:ext cx="1165551" cy="2507920"/>
            <a:chOff x="3437470" y="3115672"/>
            <a:chExt cx="1165551" cy="2507920"/>
          </a:xfrm>
        </p:grpSpPr>
        <p:pic>
          <p:nvPicPr>
            <p:cNvPr id="59" name="Picture 3" descr="C:\Program Files (x86)\Microsoft Office\MEDIA\CAGCAT10\j0090386.wm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41" t="38551" r="23934" b="9101"/>
            <a:stretch/>
          </p:blipFill>
          <p:spPr bwMode="auto">
            <a:xfrm>
              <a:off x="3448357" y="3115672"/>
              <a:ext cx="1154664" cy="250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0" name="Grupare 59"/>
            <p:cNvGrpSpPr/>
            <p:nvPr/>
          </p:nvGrpSpPr>
          <p:grpSpPr>
            <a:xfrm>
              <a:off x="3437470" y="3115672"/>
              <a:ext cx="1165551" cy="2507920"/>
              <a:chOff x="971600" y="677392"/>
              <a:chExt cx="4392488" cy="5040560"/>
            </a:xfrm>
          </p:grpSpPr>
          <p:sp>
            <p:nvSpPr>
              <p:cNvPr id="61" name="Dreptunghi 60"/>
              <p:cNvSpPr/>
              <p:nvPr/>
            </p:nvSpPr>
            <p:spPr>
              <a:xfrm>
                <a:off x="1135714" y="817216"/>
                <a:ext cx="4064260" cy="4760912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62" name="Dreptunghi 61"/>
              <p:cNvSpPr/>
              <p:nvPr/>
            </p:nvSpPr>
            <p:spPr>
              <a:xfrm>
                <a:off x="971600" y="677392"/>
                <a:ext cx="164114" cy="50405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63" name="Dreptunghi 62"/>
              <p:cNvSpPr/>
              <p:nvPr/>
            </p:nvSpPr>
            <p:spPr>
              <a:xfrm>
                <a:off x="5199974" y="702901"/>
                <a:ext cx="164114" cy="5004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64" name="Dreptunghi 63"/>
              <p:cNvSpPr/>
              <p:nvPr/>
            </p:nvSpPr>
            <p:spPr>
              <a:xfrm>
                <a:off x="1053657" y="677392"/>
                <a:ext cx="4310431" cy="1398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65" name="Dreptunghi 64"/>
              <p:cNvSpPr/>
              <p:nvPr/>
            </p:nvSpPr>
            <p:spPr>
              <a:xfrm>
                <a:off x="1012628" y="5582405"/>
                <a:ext cx="4310431" cy="122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  <p:sp>
            <p:nvSpPr>
              <p:cNvPr id="66" name="Dreptunghi 65"/>
              <p:cNvSpPr/>
              <p:nvPr/>
            </p:nvSpPr>
            <p:spPr>
              <a:xfrm>
                <a:off x="971600" y="677392"/>
                <a:ext cx="4392488" cy="504056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o-RO"/>
              </a:p>
            </p:txBody>
          </p:sp>
        </p:grpSp>
      </p:grpSp>
      <p:pic>
        <p:nvPicPr>
          <p:cNvPr id="85" name="Picture 3" descr="C:\Program Files (x86)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320" y="1266011"/>
            <a:ext cx="5598193" cy="479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6" name="Grupare 85"/>
          <p:cNvGrpSpPr/>
          <p:nvPr/>
        </p:nvGrpSpPr>
        <p:grpSpPr>
          <a:xfrm>
            <a:off x="5073698" y="2202115"/>
            <a:ext cx="1165551" cy="2507920"/>
            <a:chOff x="971600" y="677392"/>
            <a:chExt cx="4392488" cy="5040560"/>
          </a:xfrm>
        </p:grpSpPr>
        <p:sp>
          <p:nvSpPr>
            <p:cNvPr id="87" name="Dreptunghi 86"/>
            <p:cNvSpPr/>
            <p:nvPr/>
          </p:nvSpPr>
          <p:spPr>
            <a:xfrm>
              <a:off x="1135714" y="817216"/>
              <a:ext cx="4064260" cy="4760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88" name="Dreptunghi 87"/>
            <p:cNvSpPr/>
            <p:nvPr/>
          </p:nvSpPr>
          <p:spPr>
            <a:xfrm>
              <a:off x="971600" y="677392"/>
              <a:ext cx="164114" cy="5040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89" name="Dreptunghi 88"/>
            <p:cNvSpPr/>
            <p:nvPr/>
          </p:nvSpPr>
          <p:spPr>
            <a:xfrm>
              <a:off x="5199974" y="702901"/>
              <a:ext cx="164114" cy="500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0" name="Dreptunghi 89"/>
            <p:cNvSpPr/>
            <p:nvPr/>
          </p:nvSpPr>
          <p:spPr>
            <a:xfrm>
              <a:off x="1053657" y="677392"/>
              <a:ext cx="4310431" cy="139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1" name="Dreptunghi 90"/>
            <p:cNvSpPr/>
            <p:nvPr/>
          </p:nvSpPr>
          <p:spPr>
            <a:xfrm>
              <a:off x="1012628" y="5582405"/>
              <a:ext cx="4310431" cy="12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2" name="Dreptunghi 91"/>
            <p:cNvSpPr/>
            <p:nvPr/>
          </p:nvSpPr>
          <p:spPr>
            <a:xfrm>
              <a:off x="971600" y="677392"/>
              <a:ext cx="4392488" cy="504056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93" name="Grupare 92"/>
          <p:cNvGrpSpPr/>
          <p:nvPr/>
        </p:nvGrpSpPr>
        <p:grpSpPr>
          <a:xfrm>
            <a:off x="5765325" y="1626051"/>
            <a:ext cx="1165551" cy="2507920"/>
            <a:chOff x="971600" y="677392"/>
            <a:chExt cx="4392488" cy="5040560"/>
          </a:xfrm>
        </p:grpSpPr>
        <p:sp>
          <p:nvSpPr>
            <p:cNvPr id="94" name="Dreptunghi 93"/>
            <p:cNvSpPr/>
            <p:nvPr/>
          </p:nvSpPr>
          <p:spPr>
            <a:xfrm>
              <a:off x="1135714" y="817216"/>
              <a:ext cx="4064260" cy="4760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5" name="Dreptunghi 94"/>
            <p:cNvSpPr/>
            <p:nvPr/>
          </p:nvSpPr>
          <p:spPr>
            <a:xfrm>
              <a:off x="971600" y="677392"/>
              <a:ext cx="164114" cy="5040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6" name="Dreptunghi 95"/>
            <p:cNvSpPr/>
            <p:nvPr/>
          </p:nvSpPr>
          <p:spPr>
            <a:xfrm>
              <a:off x="5199974" y="702901"/>
              <a:ext cx="164114" cy="500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7" name="Dreptunghi 96"/>
            <p:cNvSpPr/>
            <p:nvPr/>
          </p:nvSpPr>
          <p:spPr>
            <a:xfrm>
              <a:off x="1053657" y="677392"/>
              <a:ext cx="4310431" cy="139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8" name="Dreptunghi 97"/>
            <p:cNvSpPr/>
            <p:nvPr/>
          </p:nvSpPr>
          <p:spPr>
            <a:xfrm>
              <a:off x="1012628" y="5582405"/>
              <a:ext cx="4310431" cy="12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99" name="Dreptunghi 98"/>
            <p:cNvSpPr/>
            <p:nvPr/>
          </p:nvSpPr>
          <p:spPr>
            <a:xfrm>
              <a:off x="971600" y="677392"/>
              <a:ext cx="4392488" cy="504056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100" name="Grupare 99"/>
          <p:cNvGrpSpPr/>
          <p:nvPr/>
        </p:nvGrpSpPr>
        <p:grpSpPr>
          <a:xfrm>
            <a:off x="6629414" y="2407477"/>
            <a:ext cx="1165551" cy="2507920"/>
            <a:chOff x="971600" y="677392"/>
            <a:chExt cx="4392488" cy="5040560"/>
          </a:xfrm>
        </p:grpSpPr>
        <p:sp>
          <p:nvSpPr>
            <p:cNvPr id="101" name="Dreptunghi 100"/>
            <p:cNvSpPr/>
            <p:nvPr/>
          </p:nvSpPr>
          <p:spPr>
            <a:xfrm>
              <a:off x="1135714" y="817216"/>
              <a:ext cx="4064260" cy="4760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02" name="Dreptunghi 101"/>
            <p:cNvSpPr/>
            <p:nvPr/>
          </p:nvSpPr>
          <p:spPr>
            <a:xfrm>
              <a:off x="971600" y="677392"/>
              <a:ext cx="164114" cy="5040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03" name="Dreptunghi 102"/>
            <p:cNvSpPr/>
            <p:nvPr/>
          </p:nvSpPr>
          <p:spPr>
            <a:xfrm>
              <a:off x="5199974" y="702901"/>
              <a:ext cx="164114" cy="500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04" name="Dreptunghi 103"/>
            <p:cNvSpPr/>
            <p:nvPr/>
          </p:nvSpPr>
          <p:spPr>
            <a:xfrm>
              <a:off x="1053657" y="677392"/>
              <a:ext cx="4310431" cy="139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05" name="Dreptunghi 104"/>
            <p:cNvSpPr/>
            <p:nvPr/>
          </p:nvSpPr>
          <p:spPr>
            <a:xfrm>
              <a:off x="1012628" y="5582405"/>
              <a:ext cx="4310431" cy="12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06" name="Dreptunghi 105"/>
            <p:cNvSpPr/>
            <p:nvPr/>
          </p:nvSpPr>
          <p:spPr>
            <a:xfrm>
              <a:off x="971600" y="677392"/>
              <a:ext cx="4392488" cy="504056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  <p:grpSp>
        <p:nvGrpSpPr>
          <p:cNvPr id="107" name="Grupare 106"/>
          <p:cNvGrpSpPr/>
          <p:nvPr/>
        </p:nvGrpSpPr>
        <p:grpSpPr>
          <a:xfrm>
            <a:off x="7223076" y="3112923"/>
            <a:ext cx="1165551" cy="2507920"/>
            <a:chOff x="971600" y="677392"/>
            <a:chExt cx="4392488" cy="5040560"/>
          </a:xfrm>
        </p:grpSpPr>
        <p:sp>
          <p:nvSpPr>
            <p:cNvPr id="108" name="Dreptunghi 107"/>
            <p:cNvSpPr/>
            <p:nvPr/>
          </p:nvSpPr>
          <p:spPr>
            <a:xfrm>
              <a:off x="1135714" y="817216"/>
              <a:ext cx="4064260" cy="476091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09" name="Dreptunghi 108"/>
            <p:cNvSpPr/>
            <p:nvPr/>
          </p:nvSpPr>
          <p:spPr>
            <a:xfrm>
              <a:off x="971600" y="677392"/>
              <a:ext cx="164114" cy="5040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10" name="Dreptunghi 109"/>
            <p:cNvSpPr/>
            <p:nvPr/>
          </p:nvSpPr>
          <p:spPr>
            <a:xfrm>
              <a:off x="5199974" y="702901"/>
              <a:ext cx="164114" cy="500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11" name="Dreptunghi 110"/>
            <p:cNvSpPr/>
            <p:nvPr/>
          </p:nvSpPr>
          <p:spPr>
            <a:xfrm>
              <a:off x="1053657" y="677392"/>
              <a:ext cx="4310431" cy="139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12" name="Dreptunghi 111"/>
            <p:cNvSpPr/>
            <p:nvPr/>
          </p:nvSpPr>
          <p:spPr>
            <a:xfrm>
              <a:off x="1012628" y="5582405"/>
              <a:ext cx="4310431" cy="12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sp>
          <p:nvSpPr>
            <p:cNvPr id="113" name="Dreptunghi 112"/>
            <p:cNvSpPr/>
            <p:nvPr/>
          </p:nvSpPr>
          <p:spPr>
            <a:xfrm>
              <a:off x="971600" y="677392"/>
              <a:ext cx="4392488" cy="504056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</p:grpSp>
    </p:spTree>
    <p:extLst>
      <p:ext uri="{BB962C8B-B14F-4D97-AF65-F5344CB8AC3E}">
        <p14:creationId xmlns:p14="http://schemas.microsoft.com/office/powerpoint/2010/main" val="42933501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Program Files (x86)\Microsoft Office\MEDIA\CAGCAT10\j0149407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2" r="17100"/>
          <a:stretch/>
        </p:blipFill>
        <p:spPr bwMode="auto">
          <a:xfrm>
            <a:off x="251520" y="323518"/>
            <a:ext cx="3821373" cy="616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A6A6A6"/>
              </a:clrFrom>
              <a:clrTo>
                <a:srgbClr val="A6A6A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1" t="16265" r="19006" b="20973"/>
          <a:stretch/>
        </p:blipFill>
        <p:spPr bwMode="auto">
          <a:xfrm>
            <a:off x="4396913" y="158213"/>
            <a:ext cx="4211999" cy="42120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7F7F7F"/>
              </a:clrFrom>
              <a:clrTo>
                <a:srgbClr val="7F7F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1" t="28954" r="17039" b="17205"/>
          <a:stretch/>
        </p:blipFill>
        <p:spPr bwMode="auto">
          <a:xfrm>
            <a:off x="4283968" y="2633493"/>
            <a:ext cx="3826412" cy="374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1201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Cubul 2"/>
          <p:cNvGrpSpPr/>
          <p:nvPr/>
        </p:nvGrpSpPr>
        <p:grpSpPr>
          <a:xfrm>
            <a:off x="1475656" y="625512"/>
            <a:ext cx="5042794" cy="5318944"/>
            <a:chOff x="3867597" y="846040"/>
            <a:chExt cx="5042794" cy="5318944"/>
          </a:xfrm>
        </p:grpSpPr>
        <p:sp>
          <p:nvSpPr>
            <p:cNvPr id="5" name="Dreptunghi 4"/>
            <p:cNvSpPr/>
            <p:nvPr/>
          </p:nvSpPr>
          <p:spPr>
            <a:xfrm>
              <a:off x="4939874" y="3284984"/>
              <a:ext cx="2880000" cy="28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584200" dir="7620000" sx="111000" sy="111000" rotWithShape="0">
                <a:prstClr val="black">
                  <a:alpha val="15000"/>
                </a:prstClr>
              </a:outerShdw>
            </a:effectLst>
            <a:scene3d>
              <a:camera prst="isometricTopU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grpSp>
          <p:nvGrpSpPr>
            <p:cNvPr id="4" name="Grupare 3"/>
            <p:cNvGrpSpPr/>
            <p:nvPr/>
          </p:nvGrpSpPr>
          <p:grpSpPr>
            <a:xfrm>
              <a:off x="3867597" y="846040"/>
              <a:ext cx="5042794" cy="4767320"/>
              <a:chOff x="2393671" y="815702"/>
              <a:chExt cx="5042794" cy="4767320"/>
            </a:xfrm>
          </p:grpSpPr>
          <p:pic>
            <p:nvPicPr>
              <p:cNvPr id="7171" name="Picture 3" descr="C:\Program Files (x86)\Microsoft Office\MEDIA\CAGCAT10\j0149407.wmf"/>
              <p:cNvPicPr>
                <a:picLocks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6465" y="2679717"/>
                <a:ext cx="2880000" cy="2880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RightUp"/>
                <a:lightRig rig="threePt" dir="t"/>
              </a:scene3d>
              <a:sp3d>
                <a:bevelT prst="convex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72" name="Picture 4" descr="C:\Program Files (x86)\Microsoft Office\MEDIA\CAGCAT10\j0090386.wmf"/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93671" y="2703022"/>
                <a:ext cx="2880000" cy="2880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LeftDown"/>
                <a:lightRig rig="threePt" dir="t"/>
              </a:scene3d>
              <a:sp3d>
                <a:bevelT prst="convex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73" name="Picture 5" descr="C:\Program Files (x86)\Microsoft Office\MEDIA\CAGCAT10\j0090070.wmf"/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5948" y="815702"/>
                <a:ext cx="2880000" cy="2880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TopUp"/>
                <a:lightRig rig="threePt" dir="t"/>
              </a:scene3d>
              <a:sp3d>
                <a:bevelT prst="convex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9" name="Cubul 1"/>
          <p:cNvGrpSpPr/>
          <p:nvPr/>
        </p:nvGrpSpPr>
        <p:grpSpPr>
          <a:xfrm>
            <a:off x="1475656" y="699132"/>
            <a:ext cx="5032252" cy="5245324"/>
            <a:chOff x="3867597" y="919660"/>
            <a:chExt cx="5032252" cy="5245324"/>
          </a:xfrm>
        </p:grpSpPr>
        <p:sp>
          <p:nvSpPr>
            <p:cNvPr id="30" name="Dreptunghi 29"/>
            <p:cNvSpPr/>
            <p:nvPr/>
          </p:nvSpPr>
          <p:spPr>
            <a:xfrm>
              <a:off x="4939874" y="3284984"/>
              <a:ext cx="2880000" cy="28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52400" dist="584200" dir="7620000" sx="111000" sy="111000" rotWithShape="0">
                <a:prstClr val="black">
                  <a:alpha val="15000"/>
                </a:prstClr>
              </a:outerShdw>
            </a:effectLst>
            <a:scene3d>
              <a:camera prst="isometricTopU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o-RO"/>
            </a:p>
          </p:txBody>
        </p:sp>
        <p:grpSp>
          <p:nvGrpSpPr>
            <p:cNvPr id="31" name="Grupare 30"/>
            <p:cNvGrpSpPr/>
            <p:nvPr/>
          </p:nvGrpSpPr>
          <p:grpSpPr>
            <a:xfrm>
              <a:off x="3867597" y="919660"/>
              <a:ext cx="5032252" cy="4670395"/>
              <a:chOff x="2393671" y="889322"/>
              <a:chExt cx="5032252" cy="4670395"/>
            </a:xfrm>
          </p:grpSpPr>
          <p:pic>
            <p:nvPicPr>
              <p:cNvPr id="32" name="Picture 3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567007" y="2679717"/>
                <a:ext cx="2858916" cy="28800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RightUp"/>
                <a:lightRig rig="threePt" dir="t"/>
              </a:scene3d>
              <a:sp3d>
                <a:bevelT prst="convex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4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393671" y="2752002"/>
                <a:ext cx="2880000" cy="278204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LeftDown"/>
                <a:lightRig rig="threePt" dir="t"/>
              </a:scene3d>
              <a:sp3d>
                <a:bevelT prst="convex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5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465948" y="889322"/>
                <a:ext cx="2880000" cy="273276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scene3d>
                <a:camera prst="isometricTopUp"/>
                <a:lightRig rig="threePt" dir="t"/>
              </a:scene3d>
              <a:sp3d>
                <a:bevelT prst="convex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5438043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FFFF00">
                <a:tint val="66000"/>
                <a:satMod val="160000"/>
                <a:lumMod val="27000"/>
                <a:lumOff val="73000"/>
              </a:srgbClr>
            </a:gs>
            <a:gs pos="57000">
              <a:srgbClr val="FFFF00">
                <a:tint val="44500"/>
                <a:satMod val="160000"/>
                <a:alpha val="96000"/>
              </a:srgbClr>
            </a:gs>
            <a:gs pos="100000">
              <a:srgbClr val="FFFF00"/>
            </a:gs>
          </a:gsLst>
          <a:path path="circle">
            <a:fillToRect t="100000" r="100000"/>
          </a:path>
          <a:tileRect l="-100000" b="-10000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45</Words>
  <Application>Microsoft Office PowerPoint</Application>
  <PresentationFormat>Expunere pe ecran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18</vt:i4>
      </vt:variant>
    </vt:vector>
  </HeadingPairs>
  <TitlesOfParts>
    <vt:vector size="19" baseType="lpstr">
      <vt:lpstr>Temă Office</vt:lpstr>
      <vt:lpstr>Efecte PowerPoint pentru text și imagini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 PowerPoint</dc:title>
  <dc:creator>Jeff Smith</dc:creator>
  <cp:lastModifiedBy>Jeff Smith</cp:lastModifiedBy>
  <cp:revision>72</cp:revision>
  <dcterms:created xsi:type="dcterms:W3CDTF">2014-11-04T17:25:19Z</dcterms:created>
  <dcterms:modified xsi:type="dcterms:W3CDTF">2014-12-03T14:38:12Z</dcterms:modified>
</cp:coreProperties>
</file>